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9DFE-202B-4BAF-A1BC-659896D8880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Freeman </a:t>
            </a:r>
          </a:p>
          <a:p>
            <a:endParaRPr lang="en-US" dirty="0"/>
          </a:p>
          <a:p>
            <a:r>
              <a:rPr lang="en-US" dirty="0" smtClean="0"/>
              <a:t>Neddy Nyatom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18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Budweiser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Objective</a:t>
            </a:r>
          </a:p>
          <a:p>
            <a:r>
              <a:rPr lang="en-US" dirty="0" smtClean="0"/>
              <a:t>Find any interesting findings in the beer and brewery data provided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26467"/>
            <a:ext cx="4438650" cy="3438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61369" y="2596285"/>
            <a:ext cx="3257553" cy="1311564"/>
          </a:xfrm>
        </p:spPr>
        <p:txBody>
          <a:bodyPr>
            <a:normAutofit/>
          </a:bodyPr>
          <a:lstStyle/>
          <a:p>
            <a:r>
              <a:rPr lang="en-US" dirty="0" smtClean="0"/>
              <a:t>State with most Breweries = Colorado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61369" y="1192357"/>
            <a:ext cx="3203575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size = 2410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84485" y="4590765"/>
            <a:ext cx="3377624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State with highest medium IBV =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23"/>
            <a:ext cx="7162800" cy="4762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30520" y="482661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State with highest medium  IBU = WV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530520" y="4071505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State with most bitter beer (IBU)  = Oregon with IBU of 138 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30520" y="2020454"/>
            <a:ext cx="3617772" cy="1311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State with maximum alcoholic beer (ABV)  = Colorado with IBV of 0.128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/>
              <a:t>ABV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927" y="0"/>
            <a:ext cx="6114473" cy="675178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Expectation: most beers </a:t>
            </a:r>
            <a:r>
              <a:rPr lang="en-US" dirty="0"/>
              <a:t>produced with alcohol content range of 5% to 6.7%. </a:t>
            </a:r>
            <a:endParaRPr lang="en-US" dirty="0" smtClean="0"/>
          </a:p>
          <a:p>
            <a:pPr lvl="1"/>
            <a:r>
              <a:rPr lang="en-US" dirty="0" smtClean="0"/>
              <a:t>Most occurring </a:t>
            </a:r>
            <a:r>
              <a:rPr lang="en-US" dirty="0"/>
              <a:t>alcohol </a:t>
            </a:r>
            <a:r>
              <a:rPr lang="en-US" dirty="0" smtClean="0"/>
              <a:t>content = 5.6</a:t>
            </a:r>
            <a:r>
              <a:rPr lang="en-US" dirty="0"/>
              <a:t>%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verage for </a:t>
            </a:r>
            <a:r>
              <a:rPr lang="en-US" dirty="0"/>
              <a:t>all beers =</a:t>
            </a:r>
            <a:r>
              <a:rPr lang="en-US" dirty="0" smtClean="0"/>
              <a:t> </a:t>
            </a:r>
            <a:r>
              <a:rPr lang="en-US" dirty="0"/>
              <a:t>5.82% </a:t>
            </a:r>
            <a:endParaRPr lang="en-US" dirty="0" smtClean="0"/>
          </a:p>
          <a:p>
            <a:pPr lvl="1"/>
            <a:r>
              <a:rPr lang="en-US" dirty="0" smtClean="0"/>
              <a:t>maximum </a:t>
            </a:r>
            <a:r>
              <a:rPr lang="en-US" dirty="0"/>
              <a:t>alcohol content by </a:t>
            </a:r>
            <a:r>
              <a:rPr lang="en-US" dirty="0" smtClean="0"/>
              <a:t>volume =  </a:t>
            </a:r>
            <a:r>
              <a:rPr lang="en-US" dirty="0"/>
              <a:t>12.8% </a:t>
            </a:r>
            <a:endParaRPr lang="en-US" dirty="0" smtClean="0"/>
          </a:p>
          <a:p>
            <a:pPr lvl="1"/>
            <a:r>
              <a:rPr lang="en-US" dirty="0" smtClean="0"/>
              <a:t>Minimum </a:t>
            </a:r>
            <a:r>
              <a:rPr lang="en-US" dirty="0"/>
              <a:t>alcohol content by volume</a:t>
            </a:r>
            <a:r>
              <a:rPr lang="en-US" dirty="0" smtClean="0"/>
              <a:t> = 0</a:t>
            </a:r>
            <a:r>
              <a:rPr lang="en-US" dirty="0"/>
              <a:t>%.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This means: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what the market is currently looking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current standardized brewing process require beers to have this range of content, </a:t>
            </a:r>
          </a:p>
          <a:p>
            <a:pPr lvl="1"/>
            <a:r>
              <a:rPr lang="en-US" dirty="0" smtClean="0"/>
              <a:t> Potential untapped markets where </a:t>
            </a:r>
            <a:r>
              <a:rPr lang="en-US" dirty="0"/>
              <a:t>they are looking for beers with more alcohol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418"/>
            <a:ext cx="5841898" cy="28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616363"/>
            <a:ext cx="11215255" cy="5310909"/>
          </a:xfrm>
        </p:spPr>
        <p:txBody>
          <a:bodyPr/>
          <a:lstStyle/>
          <a:p>
            <a:r>
              <a:rPr lang="en-US" dirty="0" smtClean="0"/>
              <a:t>Frequency distribution shows that the highest median IBU and IBV  are 0.0625 and 57.5 respectively </a:t>
            </a:r>
          </a:p>
          <a:p>
            <a:endParaRPr lang="en-US" dirty="0"/>
          </a:p>
          <a:p>
            <a:r>
              <a:rPr lang="en-US" dirty="0" smtClean="0"/>
              <a:t>There’s a positive correlation between IBU and IBV where as IBV increase, ABU increases in the Beer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arranged by their ABV level, the lowest </a:t>
            </a:r>
            <a:r>
              <a:rPr lang="en-US" dirty="0" smtClean="0"/>
              <a:t>25% of beers have </a:t>
            </a:r>
            <a:r>
              <a:rPr lang="en-US" dirty="0"/>
              <a:t>an ABV of 0.050, </a:t>
            </a:r>
            <a:r>
              <a:rPr lang="en-US" dirty="0" smtClean="0"/>
              <a:t>the middle 50</a:t>
            </a:r>
            <a:r>
              <a:rPr lang="en-US" dirty="0"/>
              <a:t>% of </a:t>
            </a:r>
            <a:r>
              <a:rPr lang="en-US" dirty="0" smtClean="0"/>
              <a:t>beers have </a:t>
            </a:r>
            <a:r>
              <a:rPr lang="en-US" dirty="0"/>
              <a:t>an ABV level of around 0.017.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41.7 % of IBU data values were empty. To qualify the IBU summary data we recommend running the same test on another data 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458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         Questions? 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719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2685</TotalTime>
  <Words>253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</vt:lpstr>
      <vt:lpstr>Budweiser </vt:lpstr>
      <vt:lpstr>PowerPoint Presentation</vt:lpstr>
      <vt:lpstr>PowerPoint Presentation</vt:lpstr>
      <vt:lpstr>ABV</vt:lpstr>
      <vt:lpstr>Conclusion on statistics</vt:lpstr>
      <vt:lpstr>         Questions?  </vt:lpstr>
    </vt:vector>
  </TitlesOfParts>
  <Company>AMGH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Nedy Nyatome</dc:creator>
  <cp:lastModifiedBy>Nedy Nyatome</cp:lastModifiedBy>
  <cp:revision>12</cp:revision>
  <dcterms:created xsi:type="dcterms:W3CDTF">2020-02-27T23:55:41Z</dcterms:created>
  <dcterms:modified xsi:type="dcterms:W3CDTF">2020-02-29T20:40:58Z</dcterms:modified>
</cp:coreProperties>
</file>