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5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9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9DFE-202B-4BAF-A1BC-659896D88803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93DE-3CA3-4E18-81BA-206034C8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  <a:p>
            <a:r>
              <a:rPr lang="en-US" dirty="0"/>
              <a:t>Blake Freeman 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F96A56-086B-49FF-AD4C-F56EDF40FABC}"/>
              </a:ext>
            </a:extLst>
          </p:cNvPr>
          <p:cNvSpPr txBox="1">
            <a:spLocks/>
          </p:cNvSpPr>
          <p:nvPr/>
        </p:nvSpPr>
        <p:spPr>
          <a:xfrm>
            <a:off x="1393596" y="14882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r>
              <a:rPr lang="en-US" sz="6000"/>
              <a:t>Case Study 2</a:t>
            </a:r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6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being covered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</a:t>
            </a:r>
          </a:p>
          <a:p>
            <a:r>
              <a:rPr lang="en-US" dirty="0"/>
              <a:t>What categories affect the data</a:t>
            </a:r>
          </a:p>
          <a:p>
            <a:r>
              <a:rPr lang="en-US" dirty="0"/>
              <a:t>What models were built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AEE3-7352-4023-811A-EC9D93A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– the manipulation.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3F49-4E02-4A5C-BC18-AC671CE4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reviewing data that was provided to create the predictive models there was apparent there was several categorical categories in the data. I wanted to be able to make sure to incorporate this in the model appropriately. So I did a method call One Hot Encoding where I created a column for each categorical variable and coded it as a 0 (if it is false) or a 1 (if it is true). This helped me when selecting the impact of the variables that were present. </a:t>
            </a:r>
          </a:p>
        </p:txBody>
      </p:sp>
    </p:spTree>
    <p:extLst>
      <p:ext uri="{BB962C8B-B14F-4D97-AF65-F5344CB8AC3E}">
        <p14:creationId xmlns:p14="http://schemas.microsoft.com/office/powerpoint/2010/main" val="16618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47B3-40D6-4DA5-8268-09E24FA3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categories affect the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5529-49A9-48D2-B272-DC59C5DE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9976" cy="4351338"/>
          </a:xfrm>
        </p:spPr>
        <p:txBody>
          <a:bodyPr/>
          <a:lstStyle/>
          <a:p>
            <a:r>
              <a:rPr lang="en-US" dirty="0"/>
              <a:t>After the One Hot Encoding I was able to create a Correlation Matrix based on the P Value (the calculated probability of finding the observed) to see which ones were statistically significant to build my models.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51590-C32A-47C2-BE7C-E6ECE435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838" y="1027906"/>
            <a:ext cx="6667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8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4F1B-101D-4C91-9A57-55E492AF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969"/>
          </a:xfrm>
        </p:spPr>
        <p:txBody>
          <a:bodyPr/>
          <a:lstStyle/>
          <a:p>
            <a:r>
              <a:rPr lang="en-US" dirty="0"/>
              <a:t>What categories affect the data - Attrition.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F457-383C-44B9-BEDF-BE99349A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988" y="1825625"/>
            <a:ext cx="3984812" cy="4351338"/>
          </a:xfrm>
        </p:spPr>
        <p:txBody>
          <a:bodyPr/>
          <a:lstStyle/>
          <a:p>
            <a:r>
              <a:rPr lang="en-US" dirty="0"/>
              <a:t>From here I was able to narrow down the categories. After reviewing this data it allowed me to determine that Age Job Involvement and Overtime were 3 of the top factors in Attrition.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FF73A-DCEA-48BC-A832-05F9B27C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3" y="1258094"/>
            <a:ext cx="6667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5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26BB-642C-4A06-837F-2EF72ACC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categories affect the data -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8EB8-335F-46C8-B16F-4B6DA4FE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866" y="1825625"/>
            <a:ext cx="4088934" cy="4351338"/>
          </a:xfrm>
        </p:spPr>
        <p:txBody>
          <a:bodyPr/>
          <a:lstStyle/>
          <a:p>
            <a:r>
              <a:rPr lang="en-US" dirty="0"/>
              <a:t>For Salary the that has Job Role, Number of Company's Worked and Education  as the 3 top categories that affected Salary.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FEDAF-BDE7-46DF-B3A9-FCB72693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41" y="1575135"/>
            <a:ext cx="5839816" cy="49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7BC7-DEE6-4A6D-BF95-DA77566A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 and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E63A-0061-4BCD-94D7-49DB674B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1408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For attrition I used a model called KNN to determine the productions. Using the significant variables from running the correlation matrix. I ran my model and using test data I received an accuracy of 83.89%. Showing my model based on the variables chosen can predict 83.89% right based on the test data that was randomly created.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second Model I created was a Linear Regression to predict Salary. Where I got an Adjusted R-squared score of .8753 when running my predictions showing that the data’s predictions are highly associated with the data therefore leading to greater accuracy. </a:t>
            </a:r>
          </a:p>
        </p:txBody>
      </p:sp>
    </p:spTree>
    <p:extLst>
      <p:ext uri="{BB962C8B-B14F-4D97-AF65-F5344CB8AC3E}">
        <p14:creationId xmlns:p14="http://schemas.microsoft.com/office/powerpoint/2010/main" val="214570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2820</TotalTime>
  <Words>347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</vt:lpstr>
      <vt:lpstr>Topics being covered today?</vt:lpstr>
      <vt:lpstr>The Data – the manipulation. </vt:lpstr>
      <vt:lpstr>What categories affect the data </vt:lpstr>
      <vt:lpstr>What categories affect the data - Attrition. </vt:lpstr>
      <vt:lpstr>What categories affect the data - Salary</vt:lpstr>
      <vt:lpstr>Models used and results </vt:lpstr>
    </vt:vector>
  </TitlesOfParts>
  <Company>AMGH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Nedy Nyatome</dc:creator>
  <cp:lastModifiedBy>Freeman, Blake</cp:lastModifiedBy>
  <cp:revision>22</cp:revision>
  <dcterms:created xsi:type="dcterms:W3CDTF">2020-02-27T23:55:41Z</dcterms:created>
  <dcterms:modified xsi:type="dcterms:W3CDTF">2020-04-18T20:06:04Z</dcterms:modified>
</cp:coreProperties>
</file>