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OSU Schedulizer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Web Ninjas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used Devise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Devise is used for user authentication and authorization along with secure password storage.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Gems we utilized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Registerable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Rememberable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Database Authenticatable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Devise.rb allows for configuration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  config.reset_password_within = 6.hours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  config.email_regexp = /\A[^@\s]+@[^@\s]+\z/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  config.password_length = 6..128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we interact with the Database?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Made global variables in the Controller.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175" y="2331625"/>
            <a:ext cx="4301100" cy="26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we pull info from our Database?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storing databases in global variables in the Controller, they were accessible using Ruby in the View.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7" y="2124075"/>
            <a:ext cx="69818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650" y="3302137"/>
            <a:ext cx="33147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 algorithm behind “required courses”?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Loop through courses in CSE department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required for gradation, print to screen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If class is in user’s past classes, print in green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Otherwise, print in red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Special Case: “OR” course requirements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Move through “OR” classes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If Class A || Class B in user’s past courses, print in green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Otherwise, print in red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we would have done differently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is always beneficial to look back on ways we can improve…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u="sng"/>
              <a:t>What did we learn?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 the project sooner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the code flexible so adding and removing features is simple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Break the work up into separate testable modules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OSU Schedulizer?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Plan out classes to take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instructor quality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what classes meet your gradation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did we make the OSU Schedulizer?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Web Ninjas wanted a centralized place to plan out classes, check instructors, and see gradations requirements.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need to have 3 websites open at once: CSE Department, Buckeyelink, and </a:t>
            </a:r>
            <a:r>
              <a:rPr lang="en"/>
              <a:t>Rate My Professor.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it look like?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DEMO TIME!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:-)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thoughts behind the design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Simple and Minimalistic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 Main Pages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Favorites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Degree Requirements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Edit Profile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About Us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Code Reuse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Partials and Embedded Ruby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Partials allow for code reuse in common page elements (e.g., a navbar)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Embedded Ruby allows for dynamic code changes based on code execution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Partial example: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Partial Example: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&lt;%= link_to(about_aboutus_path, :class =&gt; 'item') do%&gt;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&lt;i class="info circle icon"&gt;&lt;/i&gt;AboutUs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&lt;% end %&gt;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Styling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Styling tools used: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Semantic UI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Frontend framework that allows for easy addition of UI components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Modular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Components Required: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Gulp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Node.js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jQuery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CSS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Custom CSS classes used: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Style.css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navbar.css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MVC 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View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 Scraping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Rails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Scraping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Functionality lies in seeds.rb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Utilized Mechanize gem in order to navigate to ratemyprofessor.org and save a mech object based on a professor’s name.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link to gather rating on professor’s page.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Aggregate them in the view using embedded ruby.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