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17" r:id="rId3"/>
    <p:sldId id="320" r:id="rId4"/>
    <p:sldId id="316" r:id="rId5"/>
    <p:sldId id="321" r:id="rId6"/>
    <p:sldId id="318" r:id="rId7"/>
    <p:sldId id="322" r:id="rId8"/>
    <p:sldId id="323" r:id="rId9"/>
    <p:sldId id="325" r:id="rId10"/>
    <p:sldId id="326" r:id="rId11"/>
    <p:sldId id="327" r:id="rId12"/>
    <p:sldId id="324" r:id="rId13"/>
    <p:sldId id="328" r:id="rId14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333333"/>
    <a:srgbClr val="1187B1"/>
    <a:srgbClr val="E65B4F"/>
    <a:srgbClr val="4C4C4C"/>
    <a:srgbClr val="FE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2"/>
    <p:restoredTop sz="93285"/>
  </p:normalViewPr>
  <p:slideViewPr>
    <p:cSldViewPr snapToGrid="0" snapToObjects="1">
      <p:cViewPr>
        <p:scale>
          <a:sx n="77" d="100"/>
          <a:sy n="77" d="100"/>
        </p:scale>
        <p:origin x="48" y="72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zh-TW" altLang="en-US" dirty="0" smtClean="0"/>
            <a:t>填寫暱稱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zh-TW" altLang="en-US" dirty="0" smtClean="0"/>
            <a:t>進入聊天室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zh-TW" altLang="en-US" smtClean="0"/>
            <a:t>開始聊天</a:t>
          </a:r>
          <a:endParaRPr lang="zh-TW" altLang="en-US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2"/>
      <dgm:spPr/>
    </dgm:pt>
    <dgm:pt modelId="{E9340DB4-5F2F-774B-BD6A-C04FAE6469DE}" type="pres">
      <dgm:prSet presAssocID="{2D5D9EB3-3DA8-1247-918B-C6B35B9A73A6}" presName="connectorText" presStyleLbl="sibTrans2D1" presStyleIdx="0" presStyleCnt="2"/>
      <dgm:spPr/>
    </dgm:pt>
    <dgm:pt modelId="{2D024817-0528-DD4A-887D-C40C03B6D2AD}" type="pres">
      <dgm:prSet presAssocID="{0E6CBF49-6851-8D42-BB11-7EE0CF99EF4B}" presName="node" presStyleLbl="node1" presStyleIdx="1" presStyleCnt="3">
        <dgm:presLayoutVars>
          <dgm:bulletEnabled val="1"/>
        </dgm:presLayoutVars>
      </dgm:prSet>
      <dgm:spPr/>
    </dgm:pt>
    <dgm:pt modelId="{7B88C901-D582-D641-A119-25ABB3DA949A}" type="pres">
      <dgm:prSet presAssocID="{D87C6EA9-D8CD-1248-A34B-01F916223BF2}" presName="sibTrans" presStyleLbl="sibTrans2D1" presStyleIdx="1" presStyleCnt="2"/>
      <dgm:spPr/>
    </dgm:pt>
    <dgm:pt modelId="{9CA05567-439C-E043-BF37-15BBD7464A63}" type="pres">
      <dgm:prSet presAssocID="{D87C6EA9-D8CD-1248-A34B-01F916223BF2}" presName="connectorText" presStyleLbl="sibTrans2D1" presStyleIdx="1" presStyleCnt="2"/>
      <dgm:spPr/>
    </dgm:pt>
    <dgm:pt modelId="{C70748A3-5F75-BE49-B8D4-C532E8201A90}" type="pres">
      <dgm:prSet presAssocID="{E34E0C12-5F2B-574A-8691-8AEECBC14E67}" presName="node" presStyleLbl="node1" presStyleIdx="2" presStyleCnt="3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F50C7BC-C6FC-F84B-A889-2014F26A399C}" type="presOf" srcId="{D87C6EA9-D8CD-1248-A34B-01F916223BF2}" destId="{9CA05567-439C-E043-BF37-15BBD7464A63}" srcOrd="1" destOrd="0" presId="urn:microsoft.com/office/officeart/2005/8/layout/process1"/>
    <dgm:cxn modelId="{E25C7D0E-81CD-8145-AF14-365F5DCF2D07}" type="presOf" srcId="{0E6CBF49-6851-8D42-BB11-7EE0CF99EF4B}" destId="{2D024817-0528-DD4A-887D-C40C03B6D2AD}" srcOrd="0" destOrd="0" presId="urn:microsoft.com/office/officeart/2005/8/layout/process1"/>
    <dgm:cxn modelId="{88001FFC-6221-114A-9CDD-F7A3948BCBF8}" type="presOf" srcId="{E34E0C12-5F2B-574A-8691-8AEECBC14E67}" destId="{C70748A3-5F75-BE49-B8D4-C532E8201A90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242DA81E-47D7-D244-8E43-1A587B15D797}" type="presOf" srcId="{2D5D9EB3-3DA8-1247-918B-C6B35B9A73A6}" destId="{E9340DB4-5F2F-774B-BD6A-C04FAE6469DE}" srcOrd="1" destOrd="0" presId="urn:microsoft.com/office/officeart/2005/8/layout/process1"/>
    <dgm:cxn modelId="{6153DB87-209A-EB4A-A9DF-3917D77DBDF5}" type="presOf" srcId="{35DCD856-E0E4-6742-B46E-3818B551559D}" destId="{68836AB0-1F95-5B40-9657-B791556BD125}" srcOrd="0" destOrd="0" presId="urn:microsoft.com/office/officeart/2005/8/layout/process1"/>
    <dgm:cxn modelId="{645D7633-2E3F-EA44-8446-48BE788920D9}" type="presOf" srcId="{9207B364-B671-3447-992F-53ED4BE55BF5}" destId="{E64C5E47-E91E-4147-A756-5C8F8EA4068D}" srcOrd="0" destOrd="0" presId="urn:microsoft.com/office/officeart/2005/8/layout/process1"/>
    <dgm:cxn modelId="{E1D92460-EE52-6341-97E8-9003ABD6FCD1}" srcId="{35DCD856-E0E4-6742-B46E-3818B551559D}" destId="{E34E0C12-5F2B-574A-8691-8AEECBC14E67}" srcOrd="2" destOrd="0" parTransId="{2D251C34-6321-F649-9995-72DE3B0B0808}" sibTransId="{DDD9A30B-C8E7-724E-A98B-07BBB631A9D2}"/>
    <dgm:cxn modelId="{BC7D59BD-E0EC-5B4B-BDD8-9CCCA3E8EF6C}" type="presOf" srcId="{2D5D9EB3-3DA8-1247-918B-C6B35B9A73A6}" destId="{D3DAB30B-AF2B-544D-A772-C1C704BF466D}" srcOrd="0" destOrd="0" presId="urn:microsoft.com/office/officeart/2005/8/layout/process1"/>
    <dgm:cxn modelId="{DE76158D-E76D-D44E-A118-38E33433129C}" type="presOf" srcId="{D87C6EA9-D8CD-1248-A34B-01F916223BF2}" destId="{7B88C901-D582-D641-A119-25ABB3DA949A}" srcOrd="0" destOrd="0" presId="urn:microsoft.com/office/officeart/2005/8/layout/process1"/>
    <dgm:cxn modelId="{A1B7E78B-1395-0D4C-8AB2-E240832F38A6}" type="presParOf" srcId="{68836AB0-1F95-5B40-9657-B791556BD125}" destId="{E64C5E47-E91E-4147-A756-5C8F8EA4068D}" srcOrd="0" destOrd="0" presId="urn:microsoft.com/office/officeart/2005/8/layout/process1"/>
    <dgm:cxn modelId="{D6BF046E-CD7F-854E-B878-BC9E5540664A}" type="presParOf" srcId="{68836AB0-1F95-5B40-9657-B791556BD125}" destId="{D3DAB30B-AF2B-544D-A772-C1C704BF466D}" srcOrd="1" destOrd="0" presId="urn:microsoft.com/office/officeart/2005/8/layout/process1"/>
    <dgm:cxn modelId="{CBF9ED48-6CAD-E946-B63A-D24483FC158C}" type="presParOf" srcId="{D3DAB30B-AF2B-544D-A772-C1C704BF466D}" destId="{E9340DB4-5F2F-774B-BD6A-C04FAE6469DE}" srcOrd="0" destOrd="0" presId="urn:microsoft.com/office/officeart/2005/8/layout/process1"/>
    <dgm:cxn modelId="{1B6C634A-3495-A446-B5D3-2D5C074136AF}" type="presParOf" srcId="{68836AB0-1F95-5B40-9657-B791556BD125}" destId="{2D024817-0528-DD4A-887D-C40C03B6D2AD}" srcOrd="2" destOrd="0" presId="urn:microsoft.com/office/officeart/2005/8/layout/process1"/>
    <dgm:cxn modelId="{FA965253-BD85-2F49-B0B2-7157161FBADC}" type="presParOf" srcId="{68836AB0-1F95-5B40-9657-B791556BD125}" destId="{7B88C901-D582-D641-A119-25ABB3DA949A}" srcOrd="3" destOrd="0" presId="urn:microsoft.com/office/officeart/2005/8/layout/process1"/>
    <dgm:cxn modelId="{7813CAF3-329A-994B-91DB-9709E508AB4C}" type="presParOf" srcId="{7B88C901-D582-D641-A119-25ABB3DA949A}" destId="{9CA05567-439C-E043-BF37-15BBD7464A63}" srcOrd="0" destOrd="0" presId="urn:microsoft.com/office/officeart/2005/8/layout/process1"/>
    <dgm:cxn modelId="{D50D37C7-A109-FD41-AA5B-E00D1BF0FD90}" type="presParOf" srcId="{68836AB0-1F95-5B40-9657-B791556BD125}" destId="{C70748A3-5F75-BE49-B8D4-C532E8201A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</a:t>
          </a:r>
          <a:r>
            <a:rPr lang="zh-TW" altLang="en-US" dirty="0" smtClean="0"/>
            <a:t>發訊息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zh-TW" altLang="en-US" dirty="0" smtClean="0"/>
            <a:t>廣播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6"/>
      <dgm:spPr/>
    </dgm:pt>
    <dgm:pt modelId="{E9340DB4-5F2F-774B-BD6A-C04FAE6469DE}" type="pres">
      <dgm:prSet presAssocID="{2D5D9EB3-3DA8-1247-918B-C6B35B9A73A6}" presName="connectorText" presStyleLbl="sibTrans2D1" presStyleIdx="0" presStyleCnt="6"/>
      <dgm:spPr/>
    </dgm:pt>
    <dgm:pt modelId="{2D024817-0528-DD4A-887D-C40C03B6D2AD}" type="pres">
      <dgm:prSet presAssocID="{0E6CBF49-6851-8D42-BB11-7EE0CF99EF4B}" presName="node" presStyleLbl="node1" presStyleIdx="1" presStyleCnt="7">
        <dgm:presLayoutVars>
          <dgm:bulletEnabled val="1"/>
        </dgm:presLayoutVars>
      </dgm:prSet>
      <dgm:spPr/>
    </dgm:pt>
    <dgm:pt modelId="{7B88C901-D582-D641-A119-25ABB3DA949A}" type="pres">
      <dgm:prSet presAssocID="{D87C6EA9-D8CD-1248-A34B-01F916223BF2}" presName="sibTrans" presStyleLbl="sibTrans2D1" presStyleIdx="1" presStyleCnt="6"/>
      <dgm:spPr/>
    </dgm:pt>
    <dgm:pt modelId="{9CA05567-439C-E043-BF37-15BBD7464A63}" type="pres">
      <dgm:prSet presAssocID="{D87C6EA9-D8CD-1248-A34B-01F916223BF2}" presName="connectorText" presStyleLbl="sibTrans2D1" presStyleIdx="1" presStyleCnt="6"/>
      <dgm:spPr/>
    </dgm:pt>
    <dgm:pt modelId="{BEA03B2C-298B-1646-B3AA-8BB26F316393}" type="pres">
      <dgm:prSet presAssocID="{804DEE4A-1680-B242-8ADC-E5269DD30CBC}" presName="node" presStyleLbl="node1" presStyleIdx="2" presStyleCnt="7">
        <dgm:presLayoutVars>
          <dgm:bulletEnabled val="1"/>
        </dgm:presLayoutVars>
      </dgm:prSet>
      <dgm:spPr/>
    </dgm:pt>
    <dgm:pt modelId="{77DA294B-843A-DF45-9447-6AE1F6BF3A62}" type="pres">
      <dgm:prSet presAssocID="{2D9E195F-BC19-344A-8770-4F4ADE5C057E}" presName="sibTrans" presStyleLbl="sibTrans2D1" presStyleIdx="2" presStyleCnt="6"/>
      <dgm:spPr/>
    </dgm:pt>
    <dgm:pt modelId="{F8A8F6A7-56F7-D143-A956-CF259C23EE53}" type="pres">
      <dgm:prSet presAssocID="{2D9E195F-BC19-344A-8770-4F4ADE5C057E}" presName="connectorText" presStyleLbl="sibTrans2D1" presStyleIdx="2" presStyleCnt="6"/>
      <dgm:spPr/>
    </dgm:pt>
    <dgm:pt modelId="{50F63575-A162-5942-8CCD-57B79277EF85}" type="pres">
      <dgm:prSet presAssocID="{58805B10-10FB-6F4D-8A2A-39DF44BB67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6"/>
      <dgm:spPr/>
    </dgm:pt>
    <dgm:pt modelId="{44601934-5787-7B46-B5E1-C6B1B2FA1BE8}" type="pres">
      <dgm:prSet presAssocID="{4A2E9439-490E-6042-B757-3BA8E3C6FEBA}" presName="connectorText" presStyleLbl="sibTrans2D1" presStyleIdx="3" presStyleCnt="6"/>
      <dgm:spPr/>
    </dgm:pt>
    <dgm:pt modelId="{ED9FFA29-92EF-AE49-A251-5287B8CF846E}" type="pres">
      <dgm:prSet presAssocID="{3198137F-6E48-A343-8A77-E35E3FFCEB73}" presName="node" presStyleLbl="node1" presStyleIdx="4" presStyleCnt="7">
        <dgm:presLayoutVars>
          <dgm:bulletEnabled val="1"/>
        </dgm:presLayoutVars>
      </dgm:prSet>
      <dgm:spPr/>
    </dgm:pt>
    <dgm:pt modelId="{1E870FA6-2854-0245-8895-3265BC1A1E3F}" type="pres">
      <dgm:prSet presAssocID="{4D24EF1F-B0F9-0F44-9D1F-D755089819A7}" presName="sibTrans" presStyleLbl="sibTrans2D1" presStyleIdx="4" presStyleCnt="6"/>
      <dgm:spPr/>
    </dgm:pt>
    <dgm:pt modelId="{B7213391-5E8D-B842-A0DA-727621D91369}" type="pres">
      <dgm:prSet presAssocID="{4D24EF1F-B0F9-0F44-9D1F-D755089819A7}" presName="connectorText" presStyleLbl="sibTrans2D1" presStyleIdx="4" presStyleCnt="6"/>
      <dgm:spPr/>
    </dgm:pt>
    <dgm:pt modelId="{C70748A3-5F75-BE49-B8D4-C532E8201A90}" type="pres">
      <dgm:prSet presAssocID="{E34E0C12-5F2B-574A-8691-8AEECBC14E67}" presName="node" presStyleLbl="node1" presStyleIdx="5" presStyleCnt="7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6"/>
      <dgm:spPr/>
    </dgm:pt>
    <dgm:pt modelId="{208FD593-6D8D-3244-B883-87C32E013DB7}" type="pres">
      <dgm:prSet presAssocID="{DDD9A30B-C8E7-724E-A98B-07BBB631A9D2}" presName="connectorText" presStyleLbl="sibTrans2D1" presStyleIdx="5" presStyleCnt="6"/>
      <dgm:spPr/>
    </dgm:pt>
    <dgm:pt modelId="{25D1DA3D-8225-514B-96E7-30239C4CFB02}" type="pres">
      <dgm:prSet presAssocID="{A134B296-1B7C-E244-8A70-566865905C2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49643522-E1A3-7048-9D62-91BD169448CB}" type="presOf" srcId="{2D9E195F-BC19-344A-8770-4F4ADE5C057E}" destId="{F8A8F6A7-56F7-D143-A956-CF259C23EE53}" srcOrd="1" destOrd="0" presId="urn:microsoft.com/office/officeart/2005/8/layout/process1"/>
    <dgm:cxn modelId="{ED2C24A2-F6DF-104A-B144-3FDBC0035CE1}" type="presOf" srcId="{0E6CBF49-6851-8D42-BB11-7EE0CF99EF4B}" destId="{2D024817-0528-DD4A-887D-C40C03B6D2AD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0D6C52E4-C750-0D4C-94F5-F3BCB6BCE447}" type="presOf" srcId="{9207B364-B671-3447-992F-53ED4BE55BF5}" destId="{E64C5E47-E91E-4147-A756-5C8F8EA4068D}" srcOrd="0" destOrd="0" presId="urn:microsoft.com/office/officeart/2005/8/layout/process1"/>
    <dgm:cxn modelId="{38E091BF-1B94-354C-9A30-54ACC0CD9CD5}" type="presOf" srcId="{2D5D9EB3-3DA8-1247-918B-C6B35B9A73A6}" destId="{E9340DB4-5F2F-774B-BD6A-C04FAE6469DE}" srcOrd="1" destOrd="0" presId="urn:microsoft.com/office/officeart/2005/8/layout/process1"/>
    <dgm:cxn modelId="{2CCF23A0-76D5-A84B-8765-7B7DFA021E5C}" type="presOf" srcId="{D87C6EA9-D8CD-1248-A34B-01F916223BF2}" destId="{7B88C901-D582-D641-A119-25ABB3DA949A}" srcOrd="0" destOrd="0" presId="urn:microsoft.com/office/officeart/2005/8/layout/process1"/>
    <dgm:cxn modelId="{BB7DC3E8-98F6-7544-A16D-67835D10B0F4}" type="presOf" srcId="{2D9E195F-BC19-344A-8770-4F4ADE5C057E}" destId="{77DA294B-843A-DF45-9447-6AE1F6BF3A62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4B1F87EF-E732-704F-AC92-843B06F1B757}" type="presOf" srcId="{35DCD856-E0E4-6742-B46E-3818B551559D}" destId="{68836AB0-1F95-5B40-9657-B791556BD125}" srcOrd="0" destOrd="0" presId="urn:microsoft.com/office/officeart/2005/8/layout/process1"/>
    <dgm:cxn modelId="{15481CA0-D5EC-2345-9732-6F9DD1FA5B52}" type="presOf" srcId="{3198137F-6E48-A343-8A77-E35E3FFCEB73}" destId="{ED9FFA29-92EF-AE49-A251-5287B8CF846E}" srcOrd="0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5106FB16-37D2-C44F-8B2A-54B9153E0F1E}" type="presOf" srcId="{4D24EF1F-B0F9-0F44-9D1F-D755089819A7}" destId="{1E870FA6-2854-0245-8895-3265BC1A1E3F}" srcOrd="0" destOrd="0" presId="urn:microsoft.com/office/officeart/2005/8/layout/process1"/>
    <dgm:cxn modelId="{18F12938-F89E-9546-B7FE-8A77EF3E6489}" type="presOf" srcId="{E34E0C12-5F2B-574A-8691-8AEECBC14E67}" destId="{C70748A3-5F75-BE49-B8D4-C532E8201A90}" srcOrd="0" destOrd="0" presId="urn:microsoft.com/office/officeart/2005/8/layout/process1"/>
    <dgm:cxn modelId="{BD5E7B43-1C06-B44D-8BDF-3F23108B6779}" type="presOf" srcId="{A134B296-1B7C-E244-8A70-566865905C2B}" destId="{25D1DA3D-8225-514B-96E7-30239C4CFB02}" srcOrd="0" destOrd="0" presId="urn:microsoft.com/office/officeart/2005/8/layout/process1"/>
    <dgm:cxn modelId="{6280BFA3-4DF9-284C-8518-838891885E32}" type="presOf" srcId="{58805B10-10FB-6F4D-8A2A-39DF44BB67B0}" destId="{50F63575-A162-5942-8CCD-57B79277EF85}" srcOrd="0" destOrd="0" presId="urn:microsoft.com/office/officeart/2005/8/layout/process1"/>
    <dgm:cxn modelId="{62532FB9-5744-514D-93AC-BB663F70775A}" type="presOf" srcId="{2D5D9EB3-3DA8-1247-918B-C6B35B9A73A6}" destId="{D3DAB30B-AF2B-544D-A772-C1C704BF466D}" srcOrd="0" destOrd="0" presId="urn:microsoft.com/office/officeart/2005/8/layout/process1"/>
    <dgm:cxn modelId="{38EDB742-D106-C643-9FFE-126D4667E2E4}" type="presOf" srcId="{DDD9A30B-C8E7-724E-A98B-07BBB631A9D2}" destId="{30AF5989-988B-1244-A59B-967CC0F9D792}" srcOrd="0" destOrd="0" presId="urn:microsoft.com/office/officeart/2005/8/layout/process1"/>
    <dgm:cxn modelId="{0BF9CC2F-CE57-1146-AD8A-56C5929E46D9}" type="presOf" srcId="{4A2E9439-490E-6042-B757-3BA8E3C6FEBA}" destId="{44601934-5787-7B46-B5E1-C6B1B2FA1BE8}" srcOrd="1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54B71464-0E56-0C4A-9D2D-9C4F5CCE91CC}" type="presOf" srcId="{4A2E9439-490E-6042-B757-3BA8E3C6FEBA}" destId="{E1B86EFC-D4C5-014F-8AED-52825FF49BBB}" srcOrd="0" destOrd="0" presId="urn:microsoft.com/office/officeart/2005/8/layout/process1"/>
    <dgm:cxn modelId="{1768C08F-7947-C140-B912-48A82EEEF092}" type="presOf" srcId="{DDD9A30B-C8E7-724E-A98B-07BBB631A9D2}" destId="{208FD593-6D8D-3244-B883-87C32E013DB7}" srcOrd="1" destOrd="0" presId="urn:microsoft.com/office/officeart/2005/8/layout/process1"/>
    <dgm:cxn modelId="{DA7B4990-CEEA-FF47-A871-397AD983A735}" type="presOf" srcId="{804DEE4A-1680-B242-8ADC-E5269DD30CBC}" destId="{BEA03B2C-298B-1646-B3AA-8BB26F316393}" srcOrd="0" destOrd="0" presId="urn:microsoft.com/office/officeart/2005/8/layout/process1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0594142E-3E19-0647-AC97-33728CB63561}" type="presOf" srcId="{D87C6EA9-D8CD-1248-A34B-01F916223BF2}" destId="{9CA05567-439C-E043-BF37-15BBD7464A63}" srcOrd="1" destOrd="0" presId="urn:microsoft.com/office/officeart/2005/8/layout/process1"/>
    <dgm:cxn modelId="{BB92774A-5D78-3144-BAB4-092388FE757C}" type="presOf" srcId="{4D24EF1F-B0F9-0F44-9D1F-D755089819A7}" destId="{B7213391-5E8D-B842-A0DA-727621D91369}" srcOrd="1" destOrd="0" presId="urn:microsoft.com/office/officeart/2005/8/layout/process1"/>
    <dgm:cxn modelId="{ECC6D79E-EC32-D44A-A1FB-D3B1F6392D4E}" type="presParOf" srcId="{68836AB0-1F95-5B40-9657-B791556BD125}" destId="{E64C5E47-E91E-4147-A756-5C8F8EA4068D}" srcOrd="0" destOrd="0" presId="urn:microsoft.com/office/officeart/2005/8/layout/process1"/>
    <dgm:cxn modelId="{BD3AC9BF-E6CE-FB4C-93A3-5B2B97F37CD9}" type="presParOf" srcId="{68836AB0-1F95-5B40-9657-B791556BD125}" destId="{D3DAB30B-AF2B-544D-A772-C1C704BF466D}" srcOrd="1" destOrd="0" presId="urn:microsoft.com/office/officeart/2005/8/layout/process1"/>
    <dgm:cxn modelId="{64770D14-8B4E-9E45-9127-72BC26DA98EF}" type="presParOf" srcId="{D3DAB30B-AF2B-544D-A772-C1C704BF466D}" destId="{E9340DB4-5F2F-774B-BD6A-C04FAE6469DE}" srcOrd="0" destOrd="0" presId="urn:microsoft.com/office/officeart/2005/8/layout/process1"/>
    <dgm:cxn modelId="{776D469F-A2CF-C540-87A5-8A5DB0D448B8}" type="presParOf" srcId="{68836AB0-1F95-5B40-9657-B791556BD125}" destId="{2D024817-0528-DD4A-887D-C40C03B6D2AD}" srcOrd="2" destOrd="0" presId="urn:microsoft.com/office/officeart/2005/8/layout/process1"/>
    <dgm:cxn modelId="{188DC38C-BA5C-F443-B3F6-79DA979FD546}" type="presParOf" srcId="{68836AB0-1F95-5B40-9657-B791556BD125}" destId="{7B88C901-D582-D641-A119-25ABB3DA949A}" srcOrd="3" destOrd="0" presId="urn:microsoft.com/office/officeart/2005/8/layout/process1"/>
    <dgm:cxn modelId="{D399629C-F828-AE45-BCF5-EA8BAFC2BBC6}" type="presParOf" srcId="{7B88C901-D582-D641-A119-25ABB3DA949A}" destId="{9CA05567-439C-E043-BF37-15BBD7464A63}" srcOrd="0" destOrd="0" presId="urn:microsoft.com/office/officeart/2005/8/layout/process1"/>
    <dgm:cxn modelId="{25AA684C-BCE2-284D-B9E8-8A8ACD9366E4}" type="presParOf" srcId="{68836AB0-1F95-5B40-9657-B791556BD125}" destId="{BEA03B2C-298B-1646-B3AA-8BB26F316393}" srcOrd="4" destOrd="0" presId="urn:microsoft.com/office/officeart/2005/8/layout/process1"/>
    <dgm:cxn modelId="{7D6BBBCC-7787-6641-AE03-EA0211FA1FDE}" type="presParOf" srcId="{68836AB0-1F95-5B40-9657-B791556BD125}" destId="{77DA294B-843A-DF45-9447-6AE1F6BF3A62}" srcOrd="5" destOrd="0" presId="urn:microsoft.com/office/officeart/2005/8/layout/process1"/>
    <dgm:cxn modelId="{80D603BF-C482-6B4F-9DDC-310C4B3A8D81}" type="presParOf" srcId="{77DA294B-843A-DF45-9447-6AE1F6BF3A62}" destId="{F8A8F6A7-56F7-D143-A956-CF259C23EE53}" srcOrd="0" destOrd="0" presId="urn:microsoft.com/office/officeart/2005/8/layout/process1"/>
    <dgm:cxn modelId="{018BD059-52D1-7F4E-B584-B8BD1B45CDED}" type="presParOf" srcId="{68836AB0-1F95-5B40-9657-B791556BD125}" destId="{50F63575-A162-5942-8CCD-57B79277EF85}" srcOrd="6" destOrd="0" presId="urn:microsoft.com/office/officeart/2005/8/layout/process1"/>
    <dgm:cxn modelId="{FB325F35-644E-A542-ADF6-01B75F9B49BE}" type="presParOf" srcId="{68836AB0-1F95-5B40-9657-B791556BD125}" destId="{E1B86EFC-D4C5-014F-8AED-52825FF49BBB}" srcOrd="7" destOrd="0" presId="urn:microsoft.com/office/officeart/2005/8/layout/process1"/>
    <dgm:cxn modelId="{FCD3ADB5-0809-1D43-938D-C0435622C5F7}" type="presParOf" srcId="{E1B86EFC-D4C5-014F-8AED-52825FF49BBB}" destId="{44601934-5787-7B46-B5E1-C6B1B2FA1BE8}" srcOrd="0" destOrd="0" presId="urn:microsoft.com/office/officeart/2005/8/layout/process1"/>
    <dgm:cxn modelId="{3F663307-D258-2246-9F71-930C61391C3F}" type="presParOf" srcId="{68836AB0-1F95-5B40-9657-B791556BD125}" destId="{ED9FFA29-92EF-AE49-A251-5287B8CF846E}" srcOrd="8" destOrd="0" presId="urn:microsoft.com/office/officeart/2005/8/layout/process1"/>
    <dgm:cxn modelId="{92C17C2B-8720-BD46-A842-CE7FD8F5A139}" type="presParOf" srcId="{68836AB0-1F95-5B40-9657-B791556BD125}" destId="{1E870FA6-2854-0245-8895-3265BC1A1E3F}" srcOrd="9" destOrd="0" presId="urn:microsoft.com/office/officeart/2005/8/layout/process1"/>
    <dgm:cxn modelId="{938F46CD-7005-244D-9748-8A6AF57D19A2}" type="presParOf" srcId="{1E870FA6-2854-0245-8895-3265BC1A1E3F}" destId="{B7213391-5E8D-B842-A0DA-727621D91369}" srcOrd="0" destOrd="0" presId="urn:microsoft.com/office/officeart/2005/8/layout/process1"/>
    <dgm:cxn modelId="{8103581C-73C9-8243-9F4F-3F47A820244F}" type="presParOf" srcId="{68836AB0-1F95-5B40-9657-B791556BD125}" destId="{C70748A3-5F75-BE49-B8D4-C532E8201A90}" srcOrd="10" destOrd="0" presId="urn:microsoft.com/office/officeart/2005/8/layout/process1"/>
    <dgm:cxn modelId="{C781EE32-5DB6-C64B-8147-6B7B6E5ADA87}" type="presParOf" srcId="{68836AB0-1F95-5B40-9657-B791556BD125}" destId="{30AF5989-988B-1244-A59B-967CC0F9D792}" srcOrd="11" destOrd="0" presId="urn:microsoft.com/office/officeart/2005/8/layout/process1"/>
    <dgm:cxn modelId="{BA3819E7-255F-5D45-8EB5-B4F00719F296}" type="presParOf" srcId="{30AF5989-988B-1244-A59B-967CC0F9D792}" destId="{208FD593-6D8D-3244-B883-87C32E013DB7}" srcOrd="0" destOrd="0" presId="urn:microsoft.com/office/officeart/2005/8/layout/process1"/>
    <dgm:cxn modelId="{48897079-B43C-1449-B069-9565C0B8617F}" type="presParOf" srcId="{68836AB0-1F95-5B40-9657-B791556BD125}" destId="{25D1DA3D-8225-514B-96E7-30239C4CFB0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 </a:t>
          </a:r>
          <a:r>
            <a:rPr lang="zh-TW" altLang="en-US" dirty="0" smtClean="0"/>
            <a:t>離開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zh-TW" altLang="en-US" dirty="0" smtClean="0"/>
            <a:t>廣播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smtClean="0"/>
            <a:t>Blake </a:t>
          </a:r>
          <a:r>
            <a:rPr lang="zh-TW" altLang="en-US" dirty="0" smtClean="0"/>
            <a:t>消失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6"/>
      <dgm:spPr/>
    </dgm:pt>
    <dgm:pt modelId="{E9340DB4-5F2F-774B-BD6A-C04FAE6469DE}" type="pres">
      <dgm:prSet presAssocID="{2D5D9EB3-3DA8-1247-918B-C6B35B9A73A6}" presName="connectorText" presStyleLbl="sibTrans2D1" presStyleIdx="0" presStyleCnt="6"/>
      <dgm:spPr/>
    </dgm:pt>
    <dgm:pt modelId="{2D024817-0528-DD4A-887D-C40C03B6D2AD}" type="pres">
      <dgm:prSet presAssocID="{0E6CBF49-6851-8D42-BB11-7EE0CF99EF4B}" presName="node" presStyleLbl="node1" presStyleIdx="1" presStyleCnt="7">
        <dgm:presLayoutVars>
          <dgm:bulletEnabled val="1"/>
        </dgm:presLayoutVars>
      </dgm:prSet>
      <dgm:spPr/>
    </dgm:pt>
    <dgm:pt modelId="{7B88C901-D582-D641-A119-25ABB3DA949A}" type="pres">
      <dgm:prSet presAssocID="{D87C6EA9-D8CD-1248-A34B-01F916223BF2}" presName="sibTrans" presStyleLbl="sibTrans2D1" presStyleIdx="1" presStyleCnt="6"/>
      <dgm:spPr/>
    </dgm:pt>
    <dgm:pt modelId="{9CA05567-439C-E043-BF37-15BBD7464A63}" type="pres">
      <dgm:prSet presAssocID="{D87C6EA9-D8CD-1248-A34B-01F916223BF2}" presName="connectorText" presStyleLbl="sibTrans2D1" presStyleIdx="1" presStyleCnt="6"/>
      <dgm:spPr/>
    </dgm:pt>
    <dgm:pt modelId="{BEA03B2C-298B-1646-B3AA-8BB26F316393}" type="pres">
      <dgm:prSet presAssocID="{804DEE4A-1680-B242-8ADC-E5269DD30CBC}" presName="node" presStyleLbl="node1" presStyleIdx="2" presStyleCnt="7">
        <dgm:presLayoutVars>
          <dgm:bulletEnabled val="1"/>
        </dgm:presLayoutVars>
      </dgm:prSet>
      <dgm:spPr/>
    </dgm:pt>
    <dgm:pt modelId="{77DA294B-843A-DF45-9447-6AE1F6BF3A62}" type="pres">
      <dgm:prSet presAssocID="{2D9E195F-BC19-344A-8770-4F4ADE5C057E}" presName="sibTrans" presStyleLbl="sibTrans2D1" presStyleIdx="2" presStyleCnt="6"/>
      <dgm:spPr/>
    </dgm:pt>
    <dgm:pt modelId="{F8A8F6A7-56F7-D143-A956-CF259C23EE53}" type="pres">
      <dgm:prSet presAssocID="{2D9E195F-BC19-344A-8770-4F4ADE5C057E}" presName="connectorText" presStyleLbl="sibTrans2D1" presStyleIdx="2" presStyleCnt="6"/>
      <dgm:spPr/>
    </dgm:pt>
    <dgm:pt modelId="{50F63575-A162-5942-8CCD-57B79277EF85}" type="pres">
      <dgm:prSet presAssocID="{58805B10-10FB-6F4D-8A2A-39DF44BB67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6"/>
      <dgm:spPr/>
    </dgm:pt>
    <dgm:pt modelId="{44601934-5787-7B46-B5E1-C6B1B2FA1BE8}" type="pres">
      <dgm:prSet presAssocID="{4A2E9439-490E-6042-B757-3BA8E3C6FEBA}" presName="connectorText" presStyleLbl="sibTrans2D1" presStyleIdx="3" presStyleCnt="6"/>
      <dgm:spPr/>
    </dgm:pt>
    <dgm:pt modelId="{ED9FFA29-92EF-AE49-A251-5287B8CF846E}" type="pres">
      <dgm:prSet presAssocID="{3198137F-6E48-A343-8A77-E35E3FFCEB7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870FA6-2854-0245-8895-3265BC1A1E3F}" type="pres">
      <dgm:prSet presAssocID="{4D24EF1F-B0F9-0F44-9D1F-D755089819A7}" presName="sibTrans" presStyleLbl="sibTrans2D1" presStyleIdx="4" presStyleCnt="6"/>
      <dgm:spPr/>
    </dgm:pt>
    <dgm:pt modelId="{B7213391-5E8D-B842-A0DA-727621D91369}" type="pres">
      <dgm:prSet presAssocID="{4D24EF1F-B0F9-0F44-9D1F-D755089819A7}" presName="connectorText" presStyleLbl="sibTrans2D1" presStyleIdx="4" presStyleCnt="6"/>
      <dgm:spPr/>
    </dgm:pt>
    <dgm:pt modelId="{C70748A3-5F75-BE49-B8D4-C532E8201A90}" type="pres">
      <dgm:prSet presAssocID="{E34E0C12-5F2B-574A-8691-8AEECBC14E67}" presName="node" presStyleLbl="node1" presStyleIdx="5" presStyleCnt="7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6"/>
      <dgm:spPr/>
    </dgm:pt>
    <dgm:pt modelId="{208FD593-6D8D-3244-B883-87C32E013DB7}" type="pres">
      <dgm:prSet presAssocID="{DDD9A30B-C8E7-724E-A98B-07BBB631A9D2}" presName="connectorText" presStyleLbl="sibTrans2D1" presStyleIdx="5" presStyleCnt="6"/>
      <dgm:spPr/>
    </dgm:pt>
    <dgm:pt modelId="{25D1DA3D-8225-514B-96E7-30239C4CFB02}" type="pres">
      <dgm:prSet presAssocID="{A134B296-1B7C-E244-8A70-566865905C2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B151DE-E1A2-AE41-8159-BF5218D76EAE}" type="presOf" srcId="{2D9E195F-BC19-344A-8770-4F4ADE5C057E}" destId="{77DA294B-843A-DF45-9447-6AE1F6BF3A62}" srcOrd="0" destOrd="0" presId="urn:microsoft.com/office/officeart/2005/8/layout/process1"/>
    <dgm:cxn modelId="{1E245760-F798-134E-B9CD-836A88930E2D}" type="presOf" srcId="{DDD9A30B-C8E7-724E-A98B-07BBB631A9D2}" destId="{208FD593-6D8D-3244-B883-87C32E013DB7}" srcOrd="1" destOrd="0" presId="urn:microsoft.com/office/officeart/2005/8/layout/process1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7BA85625-B9E5-E34E-B1A1-181F5F07B4DD}" type="presOf" srcId="{0E6CBF49-6851-8D42-BB11-7EE0CF99EF4B}" destId="{2D024817-0528-DD4A-887D-C40C03B6D2AD}" srcOrd="0" destOrd="0" presId="urn:microsoft.com/office/officeart/2005/8/layout/process1"/>
    <dgm:cxn modelId="{8FAD6BA2-AAFA-C343-AEA6-528B14C9937C}" type="presOf" srcId="{A134B296-1B7C-E244-8A70-566865905C2B}" destId="{25D1DA3D-8225-514B-96E7-30239C4CFB02}" srcOrd="0" destOrd="0" presId="urn:microsoft.com/office/officeart/2005/8/layout/process1"/>
    <dgm:cxn modelId="{96B093E7-53C1-FB47-9508-030280FEE747}" type="presOf" srcId="{4A2E9439-490E-6042-B757-3BA8E3C6FEBA}" destId="{E1B86EFC-D4C5-014F-8AED-52825FF49BBB}" srcOrd="0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E09D47C1-4788-CD46-A0DB-FA2DD4A8507F}" type="presOf" srcId="{D87C6EA9-D8CD-1248-A34B-01F916223BF2}" destId="{9CA05567-439C-E043-BF37-15BBD7464A63}" srcOrd="1" destOrd="0" presId="urn:microsoft.com/office/officeart/2005/8/layout/process1"/>
    <dgm:cxn modelId="{2CA34CB0-4BE2-EF4D-B46C-3E12B8BD7E8C}" type="presOf" srcId="{4D24EF1F-B0F9-0F44-9D1F-D755089819A7}" destId="{1E870FA6-2854-0245-8895-3265BC1A1E3F}" srcOrd="0" destOrd="0" presId="urn:microsoft.com/office/officeart/2005/8/layout/process1"/>
    <dgm:cxn modelId="{936673A7-0CAC-6641-8B59-567ACE5D40E6}" type="presOf" srcId="{E34E0C12-5F2B-574A-8691-8AEECBC14E67}" destId="{C70748A3-5F75-BE49-B8D4-C532E8201A90}" srcOrd="0" destOrd="0" presId="urn:microsoft.com/office/officeart/2005/8/layout/process1"/>
    <dgm:cxn modelId="{A232B062-9994-4649-B9AA-B8CF91B715D2}" type="presOf" srcId="{2D5D9EB3-3DA8-1247-918B-C6B35B9A73A6}" destId="{E9340DB4-5F2F-774B-BD6A-C04FAE6469DE}" srcOrd="1" destOrd="0" presId="urn:microsoft.com/office/officeart/2005/8/layout/process1"/>
    <dgm:cxn modelId="{E53909B5-B92B-2542-A976-5D7AD35FB3AE}" type="presOf" srcId="{D87C6EA9-D8CD-1248-A34B-01F916223BF2}" destId="{7B88C901-D582-D641-A119-25ABB3DA949A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5996F628-AD77-BE49-916D-81F7D4116ACA}" type="presOf" srcId="{2D5D9EB3-3DA8-1247-918B-C6B35B9A73A6}" destId="{D3DAB30B-AF2B-544D-A772-C1C704BF466D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ED45D126-76A8-C549-8608-3445149BA3FA}" type="presOf" srcId="{2D9E195F-BC19-344A-8770-4F4ADE5C057E}" destId="{F8A8F6A7-56F7-D143-A956-CF259C23EE53}" srcOrd="1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094A2272-9E6B-8143-BEC1-81579A44D215}" type="presOf" srcId="{4A2E9439-490E-6042-B757-3BA8E3C6FEBA}" destId="{44601934-5787-7B46-B5E1-C6B1B2FA1BE8}" srcOrd="1" destOrd="0" presId="urn:microsoft.com/office/officeart/2005/8/layout/process1"/>
    <dgm:cxn modelId="{5875D96B-2749-854B-9129-B2058D1E256B}" type="presOf" srcId="{DDD9A30B-C8E7-724E-A98B-07BBB631A9D2}" destId="{30AF5989-988B-1244-A59B-967CC0F9D792}" srcOrd="0" destOrd="0" presId="urn:microsoft.com/office/officeart/2005/8/layout/process1"/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2CF7AD76-718C-CB48-A1AE-16B1289DB051}" type="presOf" srcId="{9207B364-B671-3447-992F-53ED4BE55BF5}" destId="{E64C5E47-E91E-4147-A756-5C8F8EA4068D}" srcOrd="0" destOrd="0" presId="urn:microsoft.com/office/officeart/2005/8/layout/process1"/>
    <dgm:cxn modelId="{12077BA6-3769-4246-B765-47FA35657032}" type="presOf" srcId="{35DCD856-E0E4-6742-B46E-3818B551559D}" destId="{68836AB0-1F95-5B40-9657-B791556BD125}" srcOrd="0" destOrd="0" presId="urn:microsoft.com/office/officeart/2005/8/layout/process1"/>
    <dgm:cxn modelId="{0286C130-539B-D64D-894E-97BDEEA9A733}" type="presOf" srcId="{58805B10-10FB-6F4D-8A2A-39DF44BB67B0}" destId="{50F63575-A162-5942-8CCD-57B79277EF85}" srcOrd="0" destOrd="0" presId="urn:microsoft.com/office/officeart/2005/8/layout/process1"/>
    <dgm:cxn modelId="{594200A9-04CC-3E43-9C58-E54EF75E248C}" type="presOf" srcId="{4D24EF1F-B0F9-0F44-9D1F-D755089819A7}" destId="{B7213391-5E8D-B842-A0DA-727621D91369}" srcOrd="1" destOrd="0" presId="urn:microsoft.com/office/officeart/2005/8/layout/process1"/>
    <dgm:cxn modelId="{450743BF-B9CF-224C-A038-8AC3B32ABE9A}" type="presOf" srcId="{3198137F-6E48-A343-8A77-E35E3FFCEB73}" destId="{ED9FFA29-92EF-AE49-A251-5287B8CF846E}" srcOrd="0" destOrd="0" presId="urn:microsoft.com/office/officeart/2005/8/layout/process1"/>
    <dgm:cxn modelId="{AF83F596-67A0-C348-8589-5B5CC87B609D}" type="presOf" srcId="{804DEE4A-1680-B242-8ADC-E5269DD30CBC}" destId="{BEA03B2C-298B-1646-B3AA-8BB26F316393}" srcOrd="0" destOrd="0" presId="urn:microsoft.com/office/officeart/2005/8/layout/process1"/>
    <dgm:cxn modelId="{F1B74163-F21D-554C-8672-1D376C644527}" type="presParOf" srcId="{68836AB0-1F95-5B40-9657-B791556BD125}" destId="{E64C5E47-E91E-4147-A756-5C8F8EA4068D}" srcOrd="0" destOrd="0" presId="urn:microsoft.com/office/officeart/2005/8/layout/process1"/>
    <dgm:cxn modelId="{6C732D6D-19ED-A54A-9C8A-5AC4A2D9F293}" type="presParOf" srcId="{68836AB0-1F95-5B40-9657-B791556BD125}" destId="{D3DAB30B-AF2B-544D-A772-C1C704BF466D}" srcOrd="1" destOrd="0" presId="urn:microsoft.com/office/officeart/2005/8/layout/process1"/>
    <dgm:cxn modelId="{CCC4728F-CE76-D048-BFCB-6D07CD639798}" type="presParOf" srcId="{D3DAB30B-AF2B-544D-A772-C1C704BF466D}" destId="{E9340DB4-5F2F-774B-BD6A-C04FAE6469DE}" srcOrd="0" destOrd="0" presId="urn:microsoft.com/office/officeart/2005/8/layout/process1"/>
    <dgm:cxn modelId="{FF97E26B-C246-814B-BBE3-8940241F2E3C}" type="presParOf" srcId="{68836AB0-1F95-5B40-9657-B791556BD125}" destId="{2D024817-0528-DD4A-887D-C40C03B6D2AD}" srcOrd="2" destOrd="0" presId="urn:microsoft.com/office/officeart/2005/8/layout/process1"/>
    <dgm:cxn modelId="{857078E1-626C-5E47-8F98-A869A0DA04A1}" type="presParOf" srcId="{68836AB0-1F95-5B40-9657-B791556BD125}" destId="{7B88C901-D582-D641-A119-25ABB3DA949A}" srcOrd="3" destOrd="0" presId="urn:microsoft.com/office/officeart/2005/8/layout/process1"/>
    <dgm:cxn modelId="{C67574EA-4192-D44D-83F4-F53972E08A9C}" type="presParOf" srcId="{7B88C901-D582-D641-A119-25ABB3DA949A}" destId="{9CA05567-439C-E043-BF37-15BBD7464A63}" srcOrd="0" destOrd="0" presId="urn:microsoft.com/office/officeart/2005/8/layout/process1"/>
    <dgm:cxn modelId="{AE44E62C-067B-BD43-BAFA-43B500388C1B}" type="presParOf" srcId="{68836AB0-1F95-5B40-9657-B791556BD125}" destId="{BEA03B2C-298B-1646-B3AA-8BB26F316393}" srcOrd="4" destOrd="0" presId="urn:microsoft.com/office/officeart/2005/8/layout/process1"/>
    <dgm:cxn modelId="{E0BB1BF5-8183-BB43-9401-95A95DA8D81D}" type="presParOf" srcId="{68836AB0-1F95-5B40-9657-B791556BD125}" destId="{77DA294B-843A-DF45-9447-6AE1F6BF3A62}" srcOrd="5" destOrd="0" presId="urn:microsoft.com/office/officeart/2005/8/layout/process1"/>
    <dgm:cxn modelId="{B2A641D5-0836-9249-BCB9-EB7638DFA9A1}" type="presParOf" srcId="{77DA294B-843A-DF45-9447-6AE1F6BF3A62}" destId="{F8A8F6A7-56F7-D143-A956-CF259C23EE53}" srcOrd="0" destOrd="0" presId="urn:microsoft.com/office/officeart/2005/8/layout/process1"/>
    <dgm:cxn modelId="{2E076347-88C9-DE4D-B4AC-10F396EF0358}" type="presParOf" srcId="{68836AB0-1F95-5B40-9657-B791556BD125}" destId="{50F63575-A162-5942-8CCD-57B79277EF85}" srcOrd="6" destOrd="0" presId="urn:microsoft.com/office/officeart/2005/8/layout/process1"/>
    <dgm:cxn modelId="{B33417F9-8174-E849-9FCB-83EDD7A6CD4B}" type="presParOf" srcId="{68836AB0-1F95-5B40-9657-B791556BD125}" destId="{E1B86EFC-D4C5-014F-8AED-52825FF49BBB}" srcOrd="7" destOrd="0" presId="urn:microsoft.com/office/officeart/2005/8/layout/process1"/>
    <dgm:cxn modelId="{DB001B19-A617-4646-86D5-227BE8839CEC}" type="presParOf" srcId="{E1B86EFC-D4C5-014F-8AED-52825FF49BBB}" destId="{44601934-5787-7B46-B5E1-C6B1B2FA1BE8}" srcOrd="0" destOrd="0" presId="urn:microsoft.com/office/officeart/2005/8/layout/process1"/>
    <dgm:cxn modelId="{3055F855-3AE8-9B44-BC2A-9879A5B8544F}" type="presParOf" srcId="{68836AB0-1F95-5B40-9657-B791556BD125}" destId="{ED9FFA29-92EF-AE49-A251-5287B8CF846E}" srcOrd="8" destOrd="0" presId="urn:microsoft.com/office/officeart/2005/8/layout/process1"/>
    <dgm:cxn modelId="{19424CA8-9E04-0F40-8523-BEB50238A9D6}" type="presParOf" srcId="{68836AB0-1F95-5B40-9657-B791556BD125}" destId="{1E870FA6-2854-0245-8895-3265BC1A1E3F}" srcOrd="9" destOrd="0" presId="urn:microsoft.com/office/officeart/2005/8/layout/process1"/>
    <dgm:cxn modelId="{2E9CAEC0-70D2-8E45-97CF-AEEB151C5EF5}" type="presParOf" srcId="{1E870FA6-2854-0245-8895-3265BC1A1E3F}" destId="{B7213391-5E8D-B842-A0DA-727621D91369}" srcOrd="0" destOrd="0" presId="urn:microsoft.com/office/officeart/2005/8/layout/process1"/>
    <dgm:cxn modelId="{FF054199-CB47-014E-970E-ECE440CCE1DC}" type="presParOf" srcId="{68836AB0-1F95-5B40-9657-B791556BD125}" destId="{C70748A3-5F75-BE49-B8D4-C532E8201A90}" srcOrd="10" destOrd="0" presId="urn:microsoft.com/office/officeart/2005/8/layout/process1"/>
    <dgm:cxn modelId="{AFA3CFD8-8CFD-3A4C-B949-8A4894667B9A}" type="presParOf" srcId="{68836AB0-1F95-5B40-9657-B791556BD125}" destId="{30AF5989-988B-1244-A59B-967CC0F9D792}" srcOrd="11" destOrd="0" presId="urn:microsoft.com/office/officeart/2005/8/layout/process1"/>
    <dgm:cxn modelId="{EE9B6AE6-8693-914F-B44D-6029B6508EFD}" type="presParOf" srcId="{30AF5989-988B-1244-A59B-967CC0F9D792}" destId="{208FD593-6D8D-3244-B883-87C32E013DB7}" srcOrd="0" destOrd="0" presId="urn:microsoft.com/office/officeart/2005/8/layout/process1"/>
    <dgm:cxn modelId="{5E0E0157-6CCC-F643-99E7-99F5B5CA4091}" type="presParOf" srcId="{68836AB0-1F95-5B40-9657-B791556BD125}" destId="{25D1DA3D-8225-514B-96E7-30239C4CFB0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</a:t>
          </a:r>
          <a:r>
            <a:rPr lang="zh-TW" altLang="en-US" dirty="0" smtClean="0"/>
            <a:t> 私訊</a:t>
          </a:r>
          <a:r>
            <a:rPr lang="en-US" altLang="zh-TW" dirty="0" smtClean="0"/>
            <a:t>Luke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zh-TW" altLang="en-US" dirty="0" smtClean="0"/>
            <a:t>對</a:t>
          </a:r>
          <a:r>
            <a:rPr lang="en-US" altLang="zh-TW" dirty="0" smtClean="0"/>
            <a:t>Luke</a:t>
          </a:r>
          <a:r>
            <a:rPr lang="zh-TW" altLang="en-US" dirty="0" smtClean="0"/>
            <a:t>的</a:t>
          </a:r>
          <a:r>
            <a:rPr lang="en-US" altLang="zh-TW" dirty="0" smtClean="0"/>
            <a:t>UUID</a:t>
          </a:r>
          <a:r>
            <a:rPr lang="zh-TW" altLang="en-US" dirty="0" smtClean="0"/>
            <a:t>發訊息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8DBFC8C5-1EA6-2F41-93F5-318424E09408}">
      <dgm:prSet/>
      <dgm:spPr/>
      <dgm:t>
        <a:bodyPr/>
        <a:lstStyle/>
        <a:p>
          <a:r>
            <a:rPr lang="en-US" altLang="zh-TW" dirty="0" smtClean="0"/>
            <a:t>Luke</a:t>
          </a:r>
          <a:r>
            <a:rPr lang="zh-TW" altLang="en-US" dirty="0" smtClean="0"/>
            <a:t>顯示</a:t>
          </a:r>
          <a:r>
            <a:rPr lang="en-US" altLang="zh-TW" dirty="0" smtClean="0"/>
            <a:t>Blake</a:t>
          </a:r>
          <a:r>
            <a:rPr lang="zh-TW" altLang="en-US" dirty="0" smtClean="0"/>
            <a:t>私訊</a:t>
          </a:r>
          <a:endParaRPr lang="zh-TW" altLang="en-US" dirty="0"/>
        </a:p>
      </dgm:t>
    </dgm:pt>
    <dgm:pt modelId="{4CA5EA0D-BACC-B343-9B16-654453FD9627}" type="parTrans" cxnId="{1768A3B6-2DB0-DE4B-9ACD-4BA91EF0F0D3}">
      <dgm:prSet/>
      <dgm:spPr/>
      <dgm:t>
        <a:bodyPr/>
        <a:lstStyle/>
        <a:p>
          <a:endParaRPr lang="zh-TW" altLang="en-US"/>
        </a:p>
      </dgm:t>
    </dgm:pt>
    <dgm:pt modelId="{47AA93EE-D0DE-D844-BC59-079B122B2474}" type="sibTrans" cxnId="{1768A3B6-2DB0-DE4B-9ACD-4BA91EF0F0D3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7"/>
      <dgm:spPr/>
    </dgm:pt>
    <dgm:pt modelId="{E9340DB4-5F2F-774B-BD6A-C04FAE6469DE}" type="pres">
      <dgm:prSet presAssocID="{2D5D9EB3-3DA8-1247-918B-C6B35B9A73A6}" presName="connectorText" presStyleLbl="sibTrans2D1" presStyleIdx="0" presStyleCnt="7"/>
      <dgm:spPr/>
    </dgm:pt>
    <dgm:pt modelId="{2D024817-0528-DD4A-887D-C40C03B6D2AD}" type="pres">
      <dgm:prSet presAssocID="{0E6CBF49-6851-8D42-BB11-7EE0CF99EF4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8C901-D582-D641-A119-25ABB3DA949A}" type="pres">
      <dgm:prSet presAssocID="{D87C6EA9-D8CD-1248-A34B-01F916223BF2}" presName="sibTrans" presStyleLbl="sibTrans2D1" presStyleIdx="1" presStyleCnt="7"/>
      <dgm:spPr/>
    </dgm:pt>
    <dgm:pt modelId="{9CA05567-439C-E043-BF37-15BBD7464A63}" type="pres">
      <dgm:prSet presAssocID="{D87C6EA9-D8CD-1248-A34B-01F916223BF2}" presName="connectorText" presStyleLbl="sibTrans2D1" presStyleIdx="1" presStyleCnt="7"/>
      <dgm:spPr/>
    </dgm:pt>
    <dgm:pt modelId="{BEA03B2C-298B-1646-B3AA-8BB26F316393}" type="pres">
      <dgm:prSet presAssocID="{804DEE4A-1680-B242-8ADC-E5269DD30CBC}" presName="node" presStyleLbl="node1" presStyleIdx="2" presStyleCnt="8">
        <dgm:presLayoutVars>
          <dgm:bulletEnabled val="1"/>
        </dgm:presLayoutVars>
      </dgm:prSet>
      <dgm:spPr/>
    </dgm:pt>
    <dgm:pt modelId="{77DA294B-843A-DF45-9447-6AE1F6BF3A62}" type="pres">
      <dgm:prSet presAssocID="{2D9E195F-BC19-344A-8770-4F4ADE5C057E}" presName="sibTrans" presStyleLbl="sibTrans2D1" presStyleIdx="2" presStyleCnt="7"/>
      <dgm:spPr/>
    </dgm:pt>
    <dgm:pt modelId="{F8A8F6A7-56F7-D143-A956-CF259C23EE53}" type="pres">
      <dgm:prSet presAssocID="{2D9E195F-BC19-344A-8770-4F4ADE5C057E}" presName="connectorText" presStyleLbl="sibTrans2D1" presStyleIdx="2" presStyleCnt="7"/>
      <dgm:spPr/>
    </dgm:pt>
    <dgm:pt modelId="{50F63575-A162-5942-8CCD-57B79277EF85}" type="pres">
      <dgm:prSet presAssocID="{58805B10-10FB-6F4D-8A2A-39DF44BB67B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7"/>
      <dgm:spPr/>
    </dgm:pt>
    <dgm:pt modelId="{44601934-5787-7B46-B5E1-C6B1B2FA1BE8}" type="pres">
      <dgm:prSet presAssocID="{4A2E9439-490E-6042-B757-3BA8E3C6FEBA}" presName="connectorText" presStyleLbl="sibTrans2D1" presStyleIdx="3" presStyleCnt="7"/>
      <dgm:spPr/>
    </dgm:pt>
    <dgm:pt modelId="{ED9FFA29-92EF-AE49-A251-5287B8CF846E}" type="pres">
      <dgm:prSet presAssocID="{3198137F-6E48-A343-8A77-E35E3FFCEB7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870FA6-2854-0245-8895-3265BC1A1E3F}" type="pres">
      <dgm:prSet presAssocID="{4D24EF1F-B0F9-0F44-9D1F-D755089819A7}" presName="sibTrans" presStyleLbl="sibTrans2D1" presStyleIdx="4" presStyleCnt="7"/>
      <dgm:spPr/>
    </dgm:pt>
    <dgm:pt modelId="{B7213391-5E8D-B842-A0DA-727621D91369}" type="pres">
      <dgm:prSet presAssocID="{4D24EF1F-B0F9-0F44-9D1F-D755089819A7}" presName="connectorText" presStyleLbl="sibTrans2D1" presStyleIdx="4" presStyleCnt="7"/>
      <dgm:spPr/>
    </dgm:pt>
    <dgm:pt modelId="{C70748A3-5F75-BE49-B8D4-C532E8201A90}" type="pres">
      <dgm:prSet presAssocID="{E34E0C12-5F2B-574A-8691-8AEECBC14E67}" presName="node" presStyleLbl="node1" presStyleIdx="5" presStyleCnt="8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7"/>
      <dgm:spPr/>
    </dgm:pt>
    <dgm:pt modelId="{208FD593-6D8D-3244-B883-87C32E013DB7}" type="pres">
      <dgm:prSet presAssocID="{DDD9A30B-C8E7-724E-A98B-07BBB631A9D2}" presName="connectorText" presStyleLbl="sibTrans2D1" presStyleIdx="5" presStyleCnt="7"/>
      <dgm:spPr/>
    </dgm:pt>
    <dgm:pt modelId="{25D1DA3D-8225-514B-96E7-30239C4CFB02}" type="pres">
      <dgm:prSet presAssocID="{A134B296-1B7C-E244-8A70-566865905C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08720C-EF44-7948-A21F-980EE43D42B7}" type="pres">
      <dgm:prSet presAssocID="{93FF239B-1AE6-4D44-8438-3527E0DC2BEC}" presName="sibTrans" presStyleLbl="sibTrans2D1" presStyleIdx="6" presStyleCnt="7"/>
      <dgm:spPr/>
    </dgm:pt>
    <dgm:pt modelId="{522D6846-E3EE-EE47-B4D1-7D42E57D4930}" type="pres">
      <dgm:prSet presAssocID="{93FF239B-1AE6-4D44-8438-3527E0DC2BEC}" presName="connectorText" presStyleLbl="sibTrans2D1" presStyleIdx="6" presStyleCnt="7"/>
      <dgm:spPr/>
    </dgm:pt>
    <dgm:pt modelId="{6B7911D2-6C0A-2E4F-B492-4F570FB3AD4E}" type="pres">
      <dgm:prSet presAssocID="{8DBFC8C5-1EA6-2F41-93F5-318424E09408}" presName="node" presStyleLbl="node1" presStyleIdx="7" presStyleCnt="8">
        <dgm:presLayoutVars>
          <dgm:bulletEnabled val="1"/>
        </dgm:presLayoutVars>
      </dgm:prSet>
      <dgm:spPr/>
    </dgm:pt>
  </dgm:ptLst>
  <dgm:cxnLst>
    <dgm:cxn modelId="{B0D0433D-BF1E-9B46-9BC5-41E4A2B65436}" type="presOf" srcId="{4A2E9439-490E-6042-B757-3BA8E3C6FEBA}" destId="{E1B86EFC-D4C5-014F-8AED-52825FF49BBB}" srcOrd="0" destOrd="0" presId="urn:microsoft.com/office/officeart/2005/8/layout/process1"/>
    <dgm:cxn modelId="{364AC9DC-0220-0D4C-851F-045176CF33E5}" type="presOf" srcId="{DDD9A30B-C8E7-724E-A98B-07BBB631A9D2}" destId="{30AF5989-988B-1244-A59B-967CC0F9D792}" srcOrd="0" destOrd="0" presId="urn:microsoft.com/office/officeart/2005/8/layout/process1"/>
    <dgm:cxn modelId="{92CEB63E-1770-E24D-BE45-580D9A1D4BD9}" type="presOf" srcId="{4D24EF1F-B0F9-0F44-9D1F-D755089819A7}" destId="{B7213391-5E8D-B842-A0DA-727621D91369}" srcOrd="1" destOrd="0" presId="urn:microsoft.com/office/officeart/2005/8/layout/process1"/>
    <dgm:cxn modelId="{6E9A7B10-3FFF-8149-90DA-56E07E120749}" type="presOf" srcId="{93FF239B-1AE6-4D44-8438-3527E0DC2BEC}" destId="{522D6846-E3EE-EE47-B4D1-7D42E57D4930}" srcOrd="1" destOrd="0" presId="urn:microsoft.com/office/officeart/2005/8/layout/process1"/>
    <dgm:cxn modelId="{35F08C3E-A282-1240-9947-EF3F344B2B6F}" type="presOf" srcId="{9207B364-B671-3447-992F-53ED4BE55BF5}" destId="{E64C5E47-E91E-4147-A756-5C8F8EA4068D}" srcOrd="0" destOrd="0" presId="urn:microsoft.com/office/officeart/2005/8/layout/process1"/>
    <dgm:cxn modelId="{C9D531E6-6AAA-524F-B331-36A245EB6380}" type="presOf" srcId="{0E6CBF49-6851-8D42-BB11-7EE0CF99EF4B}" destId="{2D024817-0528-DD4A-887D-C40C03B6D2AD}" srcOrd="0" destOrd="0" presId="urn:microsoft.com/office/officeart/2005/8/layout/process1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A85BE065-30E5-7D46-9F30-321A370486EC}" type="presOf" srcId="{4A2E9439-490E-6042-B757-3BA8E3C6FEBA}" destId="{44601934-5787-7B46-B5E1-C6B1B2FA1BE8}" srcOrd="1" destOrd="0" presId="urn:microsoft.com/office/officeart/2005/8/layout/process1"/>
    <dgm:cxn modelId="{7BD58438-BAB0-4148-A7AF-84B01CDBF84F}" type="presOf" srcId="{A134B296-1B7C-E244-8A70-566865905C2B}" destId="{25D1DA3D-8225-514B-96E7-30239C4CFB02}" srcOrd="0" destOrd="0" presId="urn:microsoft.com/office/officeart/2005/8/layout/process1"/>
    <dgm:cxn modelId="{1E21BEA1-FC8C-D54B-A7D9-51159A0AF180}" type="presOf" srcId="{2D5D9EB3-3DA8-1247-918B-C6B35B9A73A6}" destId="{E9340DB4-5F2F-774B-BD6A-C04FAE6469DE}" srcOrd="1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134F4EE1-B1B9-0E4E-901A-4D5485949BD0}" type="presOf" srcId="{35DCD856-E0E4-6742-B46E-3818B551559D}" destId="{68836AB0-1F95-5B40-9657-B791556BD125}" srcOrd="0" destOrd="0" presId="urn:microsoft.com/office/officeart/2005/8/layout/process1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62691FDA-390A-554A-9ECC-0474A837E414}" type="presOf" srcId="{D87C6EA9-D8CD-1248-A34B-01F916223BF2}" destId="{9CA05567-439C-E043-BF37-15BBD7464A63}" srcOrd="1" destOrd="0" presId="urn:microsoft.com/office/officeart/2005/8/layout/process1"/>
    <dgm:cxn modelId="{ECC5E459-5166-6547-8F23-4B60F0D999A8}" type="presOf" srcId="{4D24EF1F-B0F9-0F44-9D1F-D755089819A7}" destId="{1E870FA6-2854-0245-8895-3265BC1A1E3F}" srcOrd="0" destOrd="0" presId="urn:microsoft.com/office/officeart/2005/8/layout/process1"/>
    <dgm:cxn modelId="{252F8607-AF7D-E140-AEA4-1F6BEDF1ADFB}" type="presOf" srcId="{DDD9A30B-C8E7-724E-A98B-07BBB631A9D2}" destId="{208FD593-6D8D-3244-B883-87C32E013DB7}" srcOrd="1" destOrd="0" presId="urn:microsoft.com/office/officeart/2005/8/layout/process1"/>
    <dgm:cxn modelId="{1768A3B6-2DB0-DE4B-9ACD-4BA91EF0F0D3}" srcId="{35DCD856-E0E4-6742-B46E-3818B551559D}" destId="{8DBFC8C5-1EA6-2F41-93F5-318424E09408}" srcOrd="7" destOrd="0" parTransId="{4CA5EA0D-BACC-B343-9B16-654453FD9627}" sibTransId="{47AA93EE-D0DE-D844-BC59-079B122B2474}"/>
    <dgm:cxn modelId="{2D275E50-D087-7D42-BFEB-1A040A08F0A1}" type="presOf" srcId="{D87C6EA9-D8CD-1248-A34B-01F916223BF2}" destId="{7B88C901-D582-D641-A119-25ABB3DA949A}" srcOrd="0" destOrd="0" presId="urn:microsoft.com/office/officeart/2005/8/layout/process1"/>
    <dgm:cxn modelId="{118480FB-7363-7348-AF4D-63E129217BDB}" type="presOf" srcId="{3198137F-6E48-A343-8A77-E35E3FFCEB73}" destId="{ED9FFA29-92EF-AE49-A251-5287B8CF846E}" srcOrd="0" destOrd="0" presId="urn:microsoft.com/office/officeart/2005/8/layout/process1"/>
    <dgm:cxn modelId="{F2A8FC96-972E-414B-B8F6-EF0526CE354C}" type="presOf" srcId="{93FF239B-1AE6-4D44-8438-3527E0DC2BEC}" destId="{8608720C-EF44-7948-A21F-980EE43D42B7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FEA1F355-418D-6B48-BD34-843EA52D4A56}" type="presOf" srcId="{58805B10-10FB-6F4D-8A2A-39DF44BB67B0}" destId="{50F63575-A162-5942-8CCD-57B79277EF85}" srcOrd="0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10622F47-CC5B-2B4A-9F82-ED050397C83D}" type="presOf" srcId="{E34E0C12-5F2B-574A-8691-8AEECBC14E67}" destId="{C70748A3-5F75-BE49-B8D4-C532E8201A90}" srcOrd="0" destOrd="0" presId="urn:microsoft.com/office/officeart/2005/8/layout/process1"/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D5928BF9-7B02-B54C-BD77-F6AC74054B6B}" type="presOf" srcId="{8DBFC8C5-1EA6-2F41-93F5-318424E09408}" destId="{6B7911D2-6C0A-2E4F-B492-4F570FB3AD4E}" srcOrd="0" destOrd="0" presId="urn:microsoft.com/office/officeart/2005/8/layout/process1"/>
    <dgm:cxn modelId="{F4F3CBEE-DE64-294D-A38D-62538A7D5374}" type="presOf" srcId="{2D9E195F-BC19-344A-8770-4F4ADE5C057E}" destId="{F8A8F6A7-56F7-D143-A956-CF259C23EE53}" srcOrd="1" destOrd="0" presId="urn:microsoft.com/office/officeart/2005/8/layout/process1"/>
    <dgm:cxn modelId="{18447B44-4CF5-0D4A-AA47-8162AED8E1AE}" type="presOf" srcId="{804DEE4A-1680-B242-8ADC-E5269DD30CBC}" destId="{BEA03B2C-298B-1646-B3AA-8BB26F316393}" srcOrd="0" destOrd="0" presId="urn:microsoft.com/office/officeart/2005/8/layout/process1"/>
    <dgm:cxn modelId="{4E8F5A7A-44C5-A849-85BD-900BD1155663}" type="presOf" srcId="{2D9E195F-BC19-344A-8770-4F4ADE5C057E}" destId="{77DA294B-843A-DF45-9447-6AE1F6BF3A62}" srcOrd="0" destOrd="0" presId="urn:microsoft.com/office/officeart/2005/8/layout/process1"/>
    <dgm:cxn modelId="{4AD3ADCA-0C64-D148-BF0B-8D461D0413C7}" type="presOf" srcId="{2D5D9EB3-3DA8-1247-918B-C6B35B9A73A6}" destId="{D3DAB30B-AF2B-544D-A772-C1C704BF466D}" srcOrd="0" destOrd="0" presId="urn:microsoft.com/office/officeart/2005/8/layout/process1"/>
    <dgm:cxn modelId="{30FACF6D-5736-984A-BA87-360FF5406BC3}" type="presParOf" srcId="{68836AB0-1F95-5B40-9657-B791556BD125}" destId="{E64C5E47-E91E-4147-A756-5C8F8EA4068D}" srcOrd="0" destOrd="0" presId="urn:microsoft.com/office/officeart/2005/8/layout/process1"/>
    <dgm:cxn modelId="{83E6AED0-F9AB-8F47-8EC7-5D1D0DF62484}" type="presParOf" srcId="{68836AB0-1F95-5B40-9657-B791556BD125}" destId="{D3DAB30B-AF2B-544D-A772-C1C704BF466D}" srcOrd="1" destOrd="0" presId="urn:microsoft.com/office/officeart/2005/8/layout/process1"/>
    <dgm:cxn modelId="{64B31B0C-2C2E-E745-B459-AAFFAEDF1099}" type="presParOf" srcId="{D3DAB30B-AF2B-544D-A772-C1C704BF466D}" destId="{E9340DB4-5F2F-774B-BD6A-C04FAE6469DE}" srcOrd="0" destOrd="0" presId="urn:microsoft.com/office/officeart/2005/8/layout/process1"/>
    <dgm:cxn modelId="{8898D67B-6CC4-5C41-8E18-8EEF14353957}" type="presParOf" srcId="{68836AB0-1F95-5B40-9657-B791556BD125}" destId="{2D024817-0528-DD4A-887D-C40C03B6D2AD}" srcOrd="2" destOrd="0" presId="urn:microsoft.com/office/officeart/2005/8/layout/process1"/>
    <dgm:cxn modelId="{64652C56-8D5E-C043-ACFA-7414871F94A9}" type="presParOf" srcId="{68836AB0-1F95-5B40-9657-B791556BD125}" destId="{7B88C901-D582-D641-A119-25ABB3DA949A}" srcOrd="3" destOrd="0" presId="urn:microsoft.com/office/officeart/2005/8/layout/process1"/>
    <dgm:cxn modelId="{7BF8C54A-EACB-8E41-8D29-CFA64DF3E6B8}" type="presParOf" srcId="{7B88C901-D582-D641-A119-25ABB3DA949A}" destId="{9CA05567-439C-E043-BF37-15BBD7464A63}" srcOrd="0" destOrd="0" presId="urn:microsoft.com/office/officeart/2005/8/layout/process1"/>
    <dgm:cxn modelId="{4A7BA249-4896-0943-9E9E-6B6AEBF6976E}" type="presParOf" srcId="{68836AB0-1F95-5B40-9657-B791556BD125}" destId="{BEA03B2C-298B-1646-B3AA-8BB26F316393}" srcOrd="4" destOrd="0" presId="urn:microsoft.com/office/officeart/2005/8/layout/process1"/>
    <dgm:cxn modelId="{F38AFB9A-287D-4646-844F-116522BC9D6C}" type="presParOf" srcId="{68836AB0-1F95-5B40-9657-B791556BD125}" destId="{77DA294B-843A-DF45-9447-6AE1F6BF3A62}" srcOrd="5" destOrd="0" presId="urn:microsoft.com/office/officeart/2005/8/layout/process1"/>
    <dgm:cxn modelId="{2EF0B339-3B58-064F-98A7-E9FF3A0F79B7}" type="presParOf" srcId="{77DA294B-843A-DF45-9447-6AE1F6BF3A62}" destId="{F8A8F6A7-56F7-D143-A956-CF259C23EE53}" srcOrd="0" destOrd="0" presId="urn:microsoft.com/office/officeart/2005/8/layout/process1"/>
    <dgm:cxn modelId="{CCECE44E-F13B-C946-990C-80BB24ECE517}" type="presParOf" srcId="{68836AB0-1F95-5B40-9657-B791556BD125}" destId="{50F63575-A162-5942-8CCD-57B79277EF85}" srcOrd="6" destOrd="0" presId="urn:microsoft.com/office/officeart/2005/8/layout/process1"/>
    <dgm:cxn modelId="{64C0CE30-5220-A84E-942A-D9635C7D4715}" type="presParOf" srcId="{68836AB0-1F95-5B40-9657-B791556BD125}" destId="{E1B86EFC-D4C5-014F-8AED-52825FF49BBB}" srcOrd="7" destOrd="0" presId="urn:microsoft.com/office/officeart/2005/8/layout/process1"/>
    <dgm:cxn modelId="{E05BA7DF-88D9-334D-A459-AC2E5FD306D3}" type="presParOf" srcId="{E1B86EFC-D4C5-014F-8AED-52825FF49BBB}" destId="{44601934-5787-7B46-B5E1-C6B1B2FA1BE8}" srcOrd="0" destOrd="0" presId="urn:microsoft.com/office/officeart/2005/8/layout/process1"/>
    <dgm:cxn modelId="{B3234CF5-B8D2-8F48-87C7-FE4832B3D15C}" type="presParOf" srcId="{68836AB0-1F95-5B40-9657-B791556BD125}" destId="{ED9FFA29-92EF-AE49-A251-5287B8CF846E}" srcOrd="8" destOrd="0" presId="urn:microsoft.com/office/officeart/2005/8/layout/process1"/>
    <dgm:cxn modelId="{54A361C6-3219-624E-AE04-61257A26448A}" type="presParOf" srcId="{68836AB0-1F95-5B40-9657-B791556BD125}" destId="{1E870FA6-2854-0245-8895-3265BC1A1E3F}" srcOrd="9" destOrd="0" presId="urn:microsoft.com/office/officeart/2005/8/layout/process1"/>
    <dgm:cxn modelId="{F93F779A-9881-DE40-A6AF-9643682FB912}" type="presParOf" srcId="{1E870FA6-2854-0245-8895-3265BC1A1E3F}" destId="{B7213391-5E8D-B842-A0DA-727621D91369}" srcOrd="0" destOrd="0" presId="urn:microsoft.com/office/officeart/2005/8/layout/process1"/>
    <dgm:cxn modelId="{A147AE43-A9A0-CB46-9643-B8E4C4A11591}" type="presParOf" srcId="{68836AB0-1F95-5B40-9657-B791556BD125}" destId="{C70748A3-5F75-BE49-B8D4-C532E8201A90}" srcOrd="10" destOrd="0" presId="urn:microsoft.com/office/officeart/2005/8/layout/process1"/>
    <dgm:cxn modelId="{CD489591-F4DF-7042-BE02-62ADD0E58030}" type="presParOf" srcId="{68836AB0-1F95-5B40-9657-B791556BD125}" destId="{30AF5989-988B-1244-A59B-967CC0F9D792}" srcOrd="11" destOrd="0" presId="urn:microsoft.com/office/officeart/2005/8/layout/process1"/>
    <dgm:cxn modelId="{0174F189-43D9-0C48-86F2-5871A12680BB}" type="presParOf" srcId="{30AF5989-988B-1244-A59B-967CC0F9D792}" destId="{208FD593-6D8D-3244-B883-87C32E013DB7}" srcOrd="0" destOrd="0" presId="urn:microsoft.com/office/officeart/2005/8/layout/process1"/>
    <dgm:cxn modelId="{C2D1831D-1BEC-494C-A9BE-F10C5C7E3B5D}" type="presParOf" srcId="{68836AB0-1F95-5B40-9657-B791556BD125}" destId="{25D1DA3D-8225-514B-96E7-30239C4CFB02}" srcOrd="12" destOrd="0" presId="urn:microsoft.com/office/officeart/2005/8/layout/process1"/>
    <dgm:cxn modelId="{2E592D5F-44BE-B847-85E3-6A02B7885BF2}" type="presParOf" srcId="{68836AB0-1F95-5B40-9657-B791556BD125}" destId="{8608720C-EF44-7948-A21F-980EE43D42B7}" srcOrd="13" destOrd="0" presId="urn:microsoft.com/office/officeart/2005/8/layout/process1"/>
    <dgm:cxn modelId="{21578DEA-CADB-A24F-B015-9ABA14039DE5}" type="presParOf" srcId="{8608720C-EF44-7948-A21F-980EE43D42B7}" destId="{522D6846-E3EE-EE47-B4D1-7D42E57D4930}" srcOrd="0" destOrd="0" presId="urn:microsoft.com/office/officeart/2005/8/layout/process1"/>
    <dgm:cxn modelId="{8CBA86E3-BB1D-824C-9CE5-129C8E9D6DCA}" type="presParOf" srcId="{68836AB0-1F95-5B40-9657-B791556BD125}" destId="{6B7911D2-6C0A-2E4F-B492-4F570FB3AD4E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7144" y="452435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填寫暱稱</a:t>
          </a:r>
          <a:endParaRPr lang="zh-TW" altLang="en-US" sz="2800" kern="1200" dirty="0"/>
        </a:p>
      </dsp:txBody>
      <dsp:txXfrm>
        <a:off x="44671" y="489962"/>
        <a:ext cx="2060411" cy="1206225"/>
      </dsp:txXfrm>
    </dsp:sp>
    <dsp:sp modelId="{D3DAB30B-AF2B-544D-A772-C1C704BF466D}">
      <dsp:nvSpPr>
        <dsp:cNvPr id="0" name=""/>
        <dsp:cNvSpPr/>
      </dsp:nvSpPr>
      <dsp:spPr>
        <a:xfrm>
          <a:off x="2356156" y="828277"/>
          <a:ext cx="452718" cy="5295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56156" y="934196"/>
        <a:ext cx="316903" cy="317757"/>
      </dsp:txXfrm>
    </dsp:sp>
    <dsp:sp modelId="{2D024817-0528-DD4A-887D-C40C03B6D2AD}">
      <dsp:nvSpPr>
        <dsp:cNvPr id="0" name=""/>
        <dsp:cNvSpPr/>
      </dsp:nvSpPr>
      <dsp:spPr>
        <a:xfrm>
          <a:off x="2996796" y="452435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進入聊天室</a:t>
          </a:r>
          <a:endParaRPr lang="zh-TW" altLang="en-US" sz="2800" kern="1200" dirty="0"/>
        </a:p>
      </dsp:txBody>
      <dsp:txXfrm>
        <a:off x="3034323" y="489962"/>
        <a:ext cx="2060411" cy="1206225"/>
      </dsp:txXfrm>
    </dsp:sp>
    <dsp:sp modelId="{7B88C901-D582-D641-A119-25ABB3DA949A}">
      <dsp:nvSpPr>
        <dsp:cNvPr id="0" name=""/>
        <dsp:cNvSpPr/>
      </dsp:nvSpPr>
      <dsp:spPr>
        <a:xfrm rot="12124">
          <a:off x="5343180" y="833575"/>
          <a:ext cx="447153" cy="5295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343180" y="939257"/>
        <a:ext cx="313007" cy="317757"/>
      </dsp:txXfrm>
    </dsp:sp>
    <dsp:sp modelId="{C70748A3-5F75-BE49-B8D4-C532E8201A90}">
      <dsp:nvSpPr>
        <dsp:cNvPr id="0" name=""/>
        <dsp:cNvSpPr/>
      </dsp:nvSpPr>
      <dsp:spPr>
        <a:xfrm>
          <a:off x="5975942" y="462942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開始聊天</a:t>
          </a:r>
          <a:endParaRPr lang="zh-TW" altLang="en-US" sz="2800" kern="1200"/>
        </a:p>
      </dsp:txBody>
      <dsp:txXfrm>
        <a:off x="6013469" y="500469"/>
        <a:ext cx="2060411" cy="1206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282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</a:t>
          </a:r>
          <a:r>
            <a:rPr lang="zh-TW" altLang="en-US" sz="1800" kern="1200" dirty="0" smtClean="0"/>
            <a:t>發訊息</a:t>
          </a:r>
          <a:endParaRPr lang="zh-TW" altLang="en-US" sz="1800" kern="1200" dirty="0"/>
        </a:p>
      </dsp:txBody>
      <dsp:txXfrm>
        <a:off x="27597" y="494468"/>
        <a:ext cx="813677" cy="1197214"/>
      </dsp:txXfrm>
    </dsp:sp>
    <dsp:sp modelId="{D3DAB30B-AF2B-544D-A772-C1C704BF466D}">
      <dsp:nvSpPr>
        <dsp:cNvPr id="0" name=""/>
        <dsp:cNvSpPr/>
      </dsp:nvSpPr>
      <dsp:spPr>
        <a:xfrm>
          <a:off x="953021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953021" y="1028771"/>
        <a:ext cx="128263" cy="128608"/>
      </dsp:txXfrm>
    </dsp:sp>
    <dsp:sp modelId="{2D024817-0528-DD4A-887D-C40C03B6D2AD}">
      <dsp:nvSpPr>
        <dsp:cNvPr id="0" name=""/>
        <dsp:cNvSpPr/>
      </dsp:nvSpPr>
      <dsp:spPr>
        <a:xfrm>
          <a:off x="1212313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r>
            <a:rPr lang="zh-TW" altLang="en-US" sz="1800" kern="1200" dirty="0" smtClean="0"/>
            <a:t>接收</a:t>
          </a:r>
          <a:endParaRPr lang="zh-TW" altLang="en-US" sz="1800" kern="1200" dirty="0"/>
        </a:p>
      </dsp:txBody>
      <dsp:txXfrm>
        <a:off x="1237628" y="494468"/>
        <a:ext cx="813677" cy="1197214"/>
      </dsp:txXfrm>
    </dsp:sp>
    <dsp:sp modelId="{7B88C901-D582-D641-A119-25ABB3DA949A}">
      <dsp:nvSpPr>
        <dsp:cNvPr id="0" name=""/>
        <dsp:cNvSpPr/>
      </dsp:nvSpPr>
      <dsp:spPr>
        <a:xfrm>
          <a:off x="2163052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163052" y="1028771"/>
        <a:ext cx="128263" cy="128608"/>
      </dsp:txXfrm>
    </dsp:sp>
    <dsp:sp modelId="{BEA03B2C-298B-1646-B3AA-8BB26F316393}">
      <dsp:nvSpPr>
        <dsp:cNvPr id="0" name=""/>
        <dsp:cNvSpPr/>
      </dsp:nvSpPr>
      <dsp:spPr>
        <a:xfrm>
          <a:off x="2422344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2447659" y="494468"/>
        <a:ext cx="813677" cy="1197214"/>
      </dsp:txXfrm>
    </dsp:sp>
    <dsp:sp modelId="{77DA294B-843A-DF45-9447-6AE1F6BF3A62}">
      <dsp:nvSpPr>
        <dsp:cNvPr id="0" name=""/>
        <dsp:cNvSpPr/>
      </dsp:nvSpPr>
      <dsp:spPr>
        <a:xfrm>
          <a:off x="3373083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373083" y="1028771"/>
        <a:ext cx="128263" cy="128608"/>
      </dsp:txXfrm>
    </dsp:sp>
    <dsp:sp modelId="{50F63575-A162-5942-8CCD-57B79277EF85}">
      <dsp:nvSpPr>
        <dsp:cNvPr id="0" name=""/>
        <dsp:cNvSpPr/>
      </dsp:nvSpPr>
      <dsp:spPr>
        <a:xfrm>
          <a:off x="3632375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Server</a:t>
          </a:r>
          <a:endParaRPr lang="zh-TW" altLang="en-US" sz="1800" kern="1200" dirty="0"/>
        </a:p>
      </dsp:txBody>
      <dsp:txXfrm>
        <a:off x="3657690" y="494468"/>
        <a:ext cx="813677" cy="1197214"/>
      </dsp:txXfrm>
    </dsp:sp>
    <dsp:sp modelId="{E1B86EFC-D4C5-014F-8AED-52825FF49BBB}">
      <dsp:nvSpPr>
        <dsp:cNvPr id="0" name=""/>
        <dsp:cNvSpPr/>
      </dsp:nvSpPr>
      <dsp:spPr>
        <a:xfrm>
          <a:off x="4583114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583114" y="1028771"/>
        <a:ext cx="128263" cy="128608"/>
      </dsp:txXfrm>
    </dsp:sp>
    <dsp:sp modelId="{ED9FFA29-92EF-AE49-A251-5287B8CF846E}">
      <dsp:nvSpPr>
        <dsp:cNvPr id="0" name=""/>
        <dsp:cNvSpPr/>
      </dsp:nvSpPr>
      <dsp:spPr>
        <a:xfrm>
          <a:off x="4842406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廣播</a:t>
          </a:r>
          <a:endParaRPr lang="zh-TW" altLang="en-US" sz="1800" kern="1200" dirty="0"/>
        </a:p>
      </dsp:txBody>
      <dsp:txXfrm>
        <a:off x="4867721" y="494468"/>
        <a:ext cx="813677" cy="1197214"/>
      </dsp:txXfrm>
    </dsp:sp>
    <dsp:sp modelId="{1E870FA6-2854-0245-8895-3265BC1A1E3F}">
      <dsp:nvSpPr>
        <dsp:cNvPr id="0" name=""/>
        <dsp:cNvSpPr/>
      </dsp:nvSpPr>
      <dsp:spPr>
        <a:xfrm rot="29172">
          <a:off x="5792078" y="991060"/>
          <a:ext cx="180986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792079" y="1033700"/>
        <a:ext cx="126690" cy="128608"/>
      </dsp:txXfrm>
    </dsp:sp>
    <dsp:sp modelId="{C70748A3-5F75-BE49-B8D4-C532E8201A90}">
      <dsp:nvSpPr>
        <dsp:cNvPr id="0" name=""/>
        <dsp:cNvSpPr/>
      </dsp:nvSpPr>
      <dsp:spPr>
        <a:xfrm>
          <a:off x="6048185" y="479385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6073500" y="504700"/>
        <a:ext cx="813677" cy="1197214"/>
      </dsp:txXfrm>
    </dsp:sp>
    <dsp:sp modelId="{30AF5989-988B-1244-A59B-967CC0F9D792}">
      <dsp:nvSpPr>
        <dsp:cNvPr id="0" name=""/>
        <dsp:cNvSpPr/>
      </dsp:nvSpPr>
      <dsp:spPr>
        <a:xfrm rot="21571032">
          <a:off x="6999983" y="990973"/>
          <a:ext cx="18549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99984" y="1034077"/>
        <a:ext cx="129845" cy="128608"/>
      </dsp:txXfrm>
    </dsp:sp>
    <dsp:sp modelId="{25D1DA3D-8225-514B-96E7-30239C4CFB02}">
      <dsp:nvSpPr>
        <dsp:cNvPr id="0" name=""/>
        <dsp:cNvSpPr/>
      </dsp:nvSpPr>
      <dsp:spPr>
        <a:xfrm>
          <a:off x="7262468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r>
            <a:rPr lang="zh-TW" altLang="en-US" sz="1800" kern="1200" dirty="0" smtClean="0"/>
            <a:t>接收</a:t>
          </a:r>
          <a:endParaRPr lang="zh-TW" altLang="en-US" sz="1800" kern="1200" dirty="0"/>
        </a:p>
      </dsp:txBody>
      <dsp:txXfrm>
        <a:off x="7287783" y="494468"/>
        <a:ext cx="813677" cy="1197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282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 </a:t>
          </a:r>
          <a:r>
            <a:rPr lang="zh-TW" altLang="en-US" sz="1800" kern="1200" dirty="0" smtClean="0"/>
            <a:t>離開</a:t>
          </a:r>
          <a:endParaRPr lang="zh-TW" altLang="en-US" sz="1800" kern="1200" dirty="0"/>
        </a:p>
      </dsp:txBody>
      <dsp:txXfrm>
        <a:off x="27149" y="693427"/>
        <a:ext cx="814573" cy="799296"/>
      </dsp:txXfrm>
    </dsp:sp>
    <dsp:sp modelId="{D3DAB30B-AF2B-544D-A772-C1C704BF466D}">
      <dsp:nvSpPr>
        <dsp:cNvPr id="0" name=""/>
        <dsp:cNvSpPr/>
      </dsp:nvSpPr>
      <dsp:spPr>
        <a:xfrm>
          <a:off x="953021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953021" y="1028771"/>
        <a:ext cx="128263" cy="128608"/>
      </dsp:txXfrm>
    </dsp:sp>
    <dsp:sp modelId="{2D024817-0528-DD4A-887D-C40C03B6D2AD}">
      <dsp:nvSpPr>
        <dsp:cNvPr id="0" name=""/>
        <dsp:cNvSpPr/>
      </dsp:nvSpPr>
      <dsp:spPr>
        <a:xfrm>
          <a:off x="1212313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1237180" y="693427"/>
        <a:ext cx="814573" cy="799296"/>
      </dsp:txXfrm>
    </dsp:sp>
    <dsp:sp modelId="{7B88C901-D582-D641-A119-25ABB3DA949A}">
      <dsp:nvSpPr>
        <dsp:cNvPr id="0" name=""/>
        <dsp:cNvSpPr/>
      </dsp:nvSpPr>
      <dsp:spPr>
        <a:xfrm>
          <a:off x="2163052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163052" y="1028771"/>
        <a:ext cx="128263" cy="128608"/>
      </dsp:txXfrm>
    </dsp:sp>
    <dsp:sp modelId="{BEA03B2C-298B-1646-B3AA-8BB26F316393}">
      <dsp:nvSpPr>
        <dsp:cNvPr id="0" name=""/>
        <dsp:cNvSpPr/>
      </dsp:nvSpPr>
      <dsp:spPr>
        <a:xfrm>
          <a:off x="2422344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Server</a:t>
          </a:r>
          <a:endParaRPr lang="zh-TW" altLang="en-US" sz="1800" kern="1200" dirty="0"/>
        </a:p>
      </dsp:txBody>
      <dsp:txXfrm>
        <a:off x="2447211" y="693427"/>
        <a:ext cx="814573" cy="799296"/>
      </dsp:txXfrm>
    </dsp:sp>
    <dsp:sp modelId="{77DA294B-843A-DF45-9447-6AE1F6BF3A62}">
      <dsp:nvSpPr>
        <dsp:cNvPr id="0" name=""/>
        <dsp:cNvSpPr/>
      </dsp:nvSpPr>
      <dsp:spPr>
        <a:xfrm>
          <a:off x="3373083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373083" y="1028771"/>
        <a:ext cx="128263" cy="128608"/>
      </dsp:txXfrm>
    </dsp:sp>
    <dsp:sp modelId="{50F63575-A162-5942-8CCD-57B79277EF85}">
      <dsp:nvSpPr>
        <dsp:cNvPr id="0" name=""/>
        <dsp:cNvSpPr/>
      </dsp:nvSpPr>
      <dsp:spPr>
        <a:xfrm>
          <a:off x="3632375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廣播</a:t>
          </a:r>
          <a:endParaRPr lang="zh-TW" altLang="en-US" sz="1800" kern="1200" dirty="0"/>
        </a:p>
      </dsp:txBody>
      <dsp:txXfrm>
        <a:off x="3657242" y="693427"/>
        <a:ext cx="814573" cy="799296"/>
      </dsp:txXfrm>
    </dsp:sp>
    <dsp:sp modelId="{E1B86EFC-D4C5-014F-8AED-52825FF49BBB}">
      <dsp:nvSpPr>
        <dsp:cNvPr id="0" name=""/>
        <dsp:cNvSpPr/>
      </dsp:nvSpPr>
      <dsp:spPr>
        <a:xfrm>
          <a:off x="4583114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583114" y="1028771"/>
        <a:ext cx="128263" cy="128608"/>
      </dsp:txXfrm>
    </dsp:sp>
    <dsp:sp modelId="{ED9FFA29-92EF-AE49-A251-5287B8CF846E}">
      <dsp:nvSpPr>
        <dsp:cNvPr id="0" name=""/>
        <dsp:cNvSpPr/>
      </dsp:nvSpPr>
      <dsp:spPr>
        <a:xfrm>
          <a:off x="4842406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4867273" y="693427"/>
        <a:ext cx="814573" cy="799296"/>
      </dsp:txXfrm>
    </dsp:sp>
    <dsp:sp modelId="{1E870FA6-2854-0245-8895-3265BC1A1E3F}">
      <dsp:nvSpPr>
        <dsp:cNvPr id="0" name=""/>
        <dsp:cNvSpPr/>
      </dsp:nvSpPr>
      <dsp:spPr>
        <a:xfrm rot="19849">
          <a:off x="5792080" y="989411"/>
          <a:ext cx="180982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792080" y="1032124"/>
        <a:ext cx="126687" cy="128608"/>
      </dsp:txXfrm>
    </dsp:sp>
    <dsp:sp modelId="{C70748A3-5F75-BE49-B8D4-C532E8201A90}">
      <dsp:nvSpPr>
        <dsp:cNvPr id="0" name=""/>
        <dsp:cNvSpPr/>
      </dsp:nvSpPr>
      <dsp:spPr>
        <a:xfrm>
          <a:off x="6048185" y="675522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endParaRPr lang="zh-TW" altLang="en-US" sz="1800" kern="1200" dirty="0"/>
        </a:p>
      </dsp:txBody>
      <dsp:txXfrm>
        <a:off x="6073052" y="700389"/>
        <a:ext cx="814573" cy="799296"/>
      </dsp:txXfrm>
    </dsp:sp>
    <dsp:sp modelId="{30AF5989-988B-1244-A59B-967CC0F9D792}">
      <dsp:nvSpPr>
        <dsp:cNvPr id="0" name=""/>
        <dsp:cNvSpPr/>
      </dsp:nvSpPr>
      <dsp:spPr>
        <a:xfrm rot="21580290">
          <a:off x="6999985" y="989352"/>
          <a:ext cx="185490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99985" y="1032382"/>
        <a:ext cx="129843" cy="128608"/>
      </dsp:txXfrm>
    </dsp:sp>
    <dsp:sp modelId="{25D1DA3D-8225-514B-96E7-30239C4CFB02}">
      <dsp:nvSpPr>
        <dsp:cNvPr id="0" name=""/>
        <dsp:cNvSpPr/>
      </dsp:nvSpPr>
      <dsp:spPr>
        <a:xfrm>
          <a:off x="7262468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 </a:t>
          </a:r>
          <a:r>
            <a:rPr lang="zh-TW" altLang="en-US" sz="1800" kern="1200" dirty="0" smtClean="0"/>
            <a:t>消失</a:t>
          </a:r>
          <a:endParaRPr lang="zh-TW" altLang="en-US" sz="1800" kern="1200" dirty="0"/>
        </a:p>
      </dsp:txBody>
      <dsp:txXfrm>
        <a:off x="7287335" y="693427"/>
        <a:ext cx="814573" cy="799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778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Blake</a:t>
          </a:r>
          <a:r>
            <a:rPr lang="zh-TW" altLang="en-US" sz="1400" kern="1200" dirty="0" smtClean="0"/>
            <a:t> 私訊</a:t>
          </a:r>
          <a:r>
            <a:rPr lang="en-US" altLang="zh-TW" sz="1400" kern="1200" dirty="0" smtClean="0"/>
            <a:t>Luke</a:t>
          </a:r>
          <a:endParaRPr lang="zh-TW" altLang="en-US" sz="1400" kern="1200" dirty="0"/>
        </a:p>
      </dsp:txBody>
      <dsp:txXfrm>
        <a:off x="24808" y="576756"/>
        <a:ext cx="708116" cy="1032638"/>
      </dsp:txXfrm>
    </dsp:sp>
    <dsp:sp modelId="{D3DAB30B-AF2B-544D-A772-C1C704BF466D}">
      <dsp:nvSpPr>
        <dsp:cNvPr id="0" name=""/>
        <dsp:cNvSpPr/>
      </dsp:nvSpPr>
      <dsp:spPr>
        <a:xfrm>
          <a:off x="830172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830172" y="1037113"/>
        <a:ext cx="111623" cy="111923"/>
      </dsp:txXfrm>
    </dsp:sp>
    <dsp:sp modelId="{2D024817-0528-DD4A-887D-C40C03B6D2AD}">
      <dsp:nvSpPr>
        <dsp:cNvPr id="0" name=""/>
        <dsp:cNvSpPr/>
      </dsp:nvSpPr>
      <dsp:spPr>
        <a:xfrm>
          <a:off x="1055825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Vue.js</a:t>
          </a:r>
          <a:r>
            <a:rPr lang="zh-TW" altLang="en-US" sz="1400" kern="1200" dirty="0" smtClean="0"/>
            <a:t>接收</a:t>
          </a:r>
          <a:endParaRPr lang="zh-TW" altLang="en-US" sz="1400" kern="1200" dirty="0"/>
        </a:p>
      </dsp:txBody>
      <dsp:txXfrm>
        <a:off x="1077855" y="576756"/>
        <a:ext cx="708116" cy="1032638"/>
      </dsp:txXfrm>
    </dsp:sp>
    <dsp:sp modelId="{7B88C901-D582-D641-A119-25ABB3DA949A}">
      <dsp:nvSpPr>
        <dsp:cNvPr id="0" name=""/>
        <dsp:cNvSpPr/>
      </dsp:nvSpPr>
      <dsp:spPr>
        <a:xfrm>
          <a:off x="1883218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1883218" y="1037113"/>
        <a:ext cx="111623" cy="111923"/>
      </dsp:txXfrm>
    </dsp:sp>
    <dsp:sp modelId="{BEA03B2C-298B-1646-B3AA-8BB26F316393}">
      <dsp:nvSpPr>
        <dsp:cNvPr id="0" name=""/>
        <dsp:cNvSpPr/>
      </dsp:nvSpPr>
      <dsp:spPr>
        <a:xfrm>
          <a:off x="2108871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Socket I/O</a:t>
          </a:r>
          <a:endParaRPr lang="zh-TW" altLang="en-US" sz="1400" kern="1200" dirty="0"/>
        </a:p>
      </dsp:txBody>
      <dsp:txXfrm>
        <a:off x="2130901" y="576756"/>
        <a:ext cx="708116" cy="1032638"/>
      </dsp:txXfrm>
    </dsp:sp>
    <dsp:sp modelId="{77DA294B-843A-DF45-9447-6AE1F6BF3A62}">
      <dsp:nvSpPr>
        <dsp:cNvPr id="0" name=""/>
        <dsp:cNvSpPr/>
      </dsp:nvSpPr>
      <dsp:spPr>
        <a:xfrm>
          <a:off x="2936265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936265" y="1037113"/>
        <a:ext cx="111623" cy="111923"/>
      </dsp:txXfrm>
    </dsp:sp>
    <dsp:sp modelId="{50F63575-A162-5942-8CCD-57B79277EF85}">
      <dsp:nvSpPr>
        <dsp:cNvPr id="0" name=""/>
        <dsp:cNvSpPr/>
      </dsp:nvSpPr>
      <dsp:spPr>
        <a:xfrm>
          <a:off x="3161918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Server</a:t>
          </a:r>
          <a:endParaRPr lang="zh-TW" altLang="en-US" sz="1400" kern="1200" dirty="0"/>
        </a:p>
      </dsp:txBody>
      <dsp:txXfrm>
        <a:off x="3183948" y="576756"/>
        <a:ext cx="708116" cy="1032638"/>
      </dsp:txXfrm>
    </dsp:sp>
    <dsp:sp modelId="{E1B86EFC-D4C5-014F-8AED-52825FF49BBB}">
      <dsp:nvSpPr>
        <dsp:cNvPr id="0" name=""/>
        <dsp:cNvSpPr/>
      </dsp:nvSpPr>
      <dsp:spPr>
        <a:xfrm>
          <a:off x="3989311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989311" y="1037113"/>
        <a:ext cx="111623" cy="111923"/>
      </dsp:txXfrm>
    </dsp:sp>
    <dsp:sp modelId="{ED9FFA29-92EF-AE49-A251-5287B8CF846E}">
      <dsp:nvSpPr>
        <dsp:cNvPr id="0" name=""/>
        <dsp:cNvSpPr/>
      </dsp:nvSpPr>
      <dsp:spPr>
        <a:xfrm>
          <a:off x="4214964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對</a:t>
          </a:r>
          <a:r>
            <a:rPr lang="en-US" altLang="zh-TW" sz="1400" kern="1200" dirty="0" smtClean="0"/>
            <a:t>Luke</a:t>
          </a:r>
          <a:r>
            <a:rPr lang="zh-TW" altLang="en-US" sz="1400" kern="1200" dirty="0" smtClean="0"/>
            <a:t>的</a:t>
          </a:r>
          <a:r>
            <a:rPr lang="en-US" altLang="zh-TW" sz="1400" kern="1200" dirty="0" smtClean="0"/>
            <a:t>UUID</a:t>
          </a:r>
          <a:r>
            <a:rPr lang="zh-TW" altLang="en-US" sz="1400" kern="1200" dirty="0" smtClean="0"/>
            <a:t>發訊息</a:t>
          </a:r>
          <a:endParaRPr lang="zh-TW" altLang="en-US" sz="1400" kern="1200" dirty="0"/>
        </a:p>
      </dsp:txBody>
      <dsp:txXfrm>
        <a:off x="4236994" y="576756"/>
        <a:ext cx="708116" cy="1032638"/>
      </dsp:txXfrm>
    </dsp:sp>
    <dsp:sp modelId="{1E870FA6-2854-0245-8895-3265BC1A1E3F}">
      <dsp:nvSpPr>
        <dsp:cNvPr id="0" name=""/>
        <dsp:cNvSpPr/>
      </dsp:nvSpPr>
      <dsp:spPr>
        <a:xfrm rot="28924">
          <a:off x="5041430" y="1004257"/>
          <a:ext cx="157505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5041431" y="1041366"/>
        <a:ext cx="110254" cy="111923"/>
      </dsp:txXfrm>
    </dsp:sp>
    <dsp:sp modelId="{C70748A3-5F75-BE49-B8D4-C532E8201A90}">
      <dsp:nvSpPr>
        <dsp:cNvPr id="0" name=""/>
        <dsp:cNvSpPr/>
      </dsp:nvSpPr>
      <dsp:spPr>
        <a:xfrm>
          <a:off x="5264310" y="563554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Socket I/O</a:t>
          </a:r>
          <a:endParaRPr lang="zh-TW" altLang="en-US" sz="1400" kern="1200" dirty="0"/>
        </a:p>
      </dsp:txBody>
      <dsp:txXfrm>
        <a:off x="5286340" y="585584"/>
        <a:ext cx="708116" cy="1032638"/>
      </dsp:txXfrm>
    </dsp:sp>
    <dsp:sp modelId="{30AF5989-988B-1244-A59B-967CC0F9D792}">
      <dsp:nvSpPr>
        <dsp:cNvPr id="0" name=""/>
        <dsp:cNvSpPr/>
      </dsp:nvSpPr>
      <dsp:spPr>
        <a:xfrm rot="21571279">
          <a:off x="6092626" y="1004181"/>
          <a:ext cx="161428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6092627" y="1041691"/>
        <a:ext cx="113000" cy="111923"/>
      </dsp:txXfrm>
    </dsp:sp>
    <dsp:sp modelId="{25D1DA3D-8225-514B-96E7-30239C4CFB02}">
      <dsp:nvSpPr>
        <dsp:cNvPr id="0" name=""/>
        <dsp:cNvSpPr/>
      </dsp:nvSpPr>
      <dsp:spPr>
        <a:xfrm>
          <a:off x="6321057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Vue.js</a:t>
          </a:r>
          <a:r>
            <a:rPr lang="zh-TW" altLang="en-US" sz="1400" kern="1200" dirty="0" smtClean="0"/>
            <a:t>接收</a:t>
          </a:r>
          <a:endParaRPr lang="zh-TW" altLang="en-US" sz="1400" kern="1200" dirty="0"/>
        </a:p>
      </dsp:txBody>
      <dsp:txXfrm>
        <a:off x="6343087" y="576756"/>
        <a:ext cx="708116" cy="1032638"/>
      </dsp:txXfrm>
    </dsp:sp>
    <dsp:sp modelId="{8608720C-EF44-7948-A21F-980EE43D42B7}">
      <dsp:nvSpPr>
        <dsp:cNvPr id="0" name=""/>
        <dsp:cNvSpPr/>
      </dsp:nvSpPr>
      <dsp:spPr>
        <a:xfrm>
          <a:off x="7148451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7148451" y="1037113"/>
        <a:ext cx="111623" cy="111923"/>
      </dsp:txXfrm>
    </dsp:sp>
    <dsp:sp modelId="{6B7911D2-6C0A-2E4F-B492-4F570FB3AD4E}">
      <dsp:nvSpPr>
        <dsp:cNvPr id="0" name=""/>
        <dsp:cNvSpPr/>
      </dsp:nvSpPr>
      <dsp:spPr>
        <a:xfrm>
          <a:off x="7374104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Luke</a:t>
          </a:r>
          <a:r>
            <a:rPr lang="zh-TW" altLang="en-US" sz="1400" kern="1200" dirty="0" smtClean="0"/>
            <a:t>顯示</a:t>
          </a:r>
          <a:r>
            <a:rPr lang="en-US" altLang="zh-TW" sz="1400" kern="1200" dirty="0" smtClean="0"/>
            <a:t>Blake</a:t>
          </a:r>
          <a:r>
            <a:rPr lang="zh-TW" altLang="en-US" sz="1400" kern="1200" dirty="0" smtClean="0"/>
            <a:t>私訊</a:t>
          </a:r>
          <a:endParaRPr lang="zh-TW" altLang="en-US" sz="1400" kern="1200" dirty="0"/>
        </a:p>
      </dsp:txBody>
      <dsp:txXfrm>
        <a:off x="7396134" y="576756"/>
        <a:ext cx="708116" cy="1032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3B68-8622-0646-B072-AF5BAE42FC11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95B9-DE6B-B943-862E-2FD69DE9EB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偵測瀏覽器偵測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開啟還是關閉。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28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公眾頻道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Open_Chat_room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56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mtClean="0"/>
              <a:t>JQuery</a:t>
            </a:r>
            <a:r>
              <a:rPr kumimoji="1" lang="zh-TW" altLang="en-US" dirty="0" smtClean="0"/>
              <a:t>偵測瀏覽器偵測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開啟還是關閉。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9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thawing-sierra-30948.herokuapp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2360252" y="1616574"/>
            <a:ext cx="7473085" cy="2962144"/>
            <a:chOff x="1769593" y="1212430"/>
            <a:chExt cx="5604814" cy="2221608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4098792" y="1212430"/>
              <a:ext cx="946414" cy="392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280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聊天室</a:t>
              </a:r>
              <a:endParaRPr kumimoji="1" lang="en-US" altLang="zh-TW" sz="28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48733" y="3841811"/>
            <a:ext cx="16722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FFFFFF"/>
                </a:solidFill>
              </a:rPr>
              <a:t>A1013351</a:t>
            </a:r>
            <a:br>
              <a:rPr kumimoji="1" lang="en-US" altLang="zh-CN" sz="2800" dirty="0" smtClean="0">
                <a:solidFill>
                  <a:srgbClr val="FFFFFF"/>
                </a:solidFill>
              </a:rPr>
            </a:br>
            <a:r>
              <a:rPr kumimoji="1" lang="zh-TW" altLang="en-US" sz="2800" dirty="0" smtClean="0">
                <a:solidFill>
                  <a:srgbClr val="FFFFFF"/>
                </a:solidFill>
              </a:rPr>
              <a:t>洪維呈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102532" y="-2017746"/>
            <a:ext cx="2969949" cy="1893382"/>
            <a:chOff x="971600" y="4005064"/>
            <a:chExt cx="4104456" cy="2616645"/>
          </a:xfrm>
        </p:grpSpPr>
        <p:grpSp>
          <p:nvGrpSpPr>
            <p:cNvPr id="11" name="群組 10"/>
            <p:cNvGrpSpPr/>
            <p:nvPr/>
          </p:nvGrpSpPr>
          <p:grpSpPr>
            <a:xfrm>
              <a:off x="971600" y="4005064"/>
              <a:ext cx="4104456" cy="2616645"/>
              <a:chOff x="971600" y="4005064"/>
              <a:chExt cx="4104456" cy="2616645"/>
            </a:xfrm>
          </p:grpSpPr>
          <p:grpSp>
            <p:nvGrpSpPr>
              <p:cNvPr id="13" name="群組 12"/>
              <p:cNvGrpSpPr/>
              <p:nvPr/>
            </p:nvGrpSpPr>
            <p:grpSpPr>
              <a:xfrm flipH="1">
                <a:off x="1073868" y="4330159"/>
                <a:ext cx="3580233" cy="2291550"/>
                <a:chOff x="-1363898" y="620688"/>
                <a:chExt cx="3580233" cy="2291550"/>
              </a:xfrm>
              <a:solidFill>
                <a:schemeClr val="bg1"/>
              </a:solidFill>
            </p:grpSpPr>
            <p:sp>
              <p:nvSpPr>
                <p:cNvPr id="15" name="梯形 14"/>
                <p:cNvSpPr/>
                <p:nvPr/>
              </p:nvSpPr>
              <p:spPr>
                <a:xfrm>
                  <a:off x="1176537" y="1167003"/>
                  <a:ext cx="659160" cy="1214746"/>
                </a:xfrm>
                <a:prstGeom prst="trapezoid">
                  <a:avLst>
                    <a:gd name="adj" fmla="val 448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-1363898" y="620688"/>
                  <a:ext cx="3321907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18313544">
                  <a:off x="833767" y="1674294"/>
                  <a:ext cx="682696" cy="2001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 rot="20198576">
                  <a:off x="1494348" y="1673535"/>
                  <a:ext cx="682696" cy="2001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 rot="18313544">
                  <a:off x="894394" y="2470807"/>
                  <a:ext cx="682696" cy="2001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 rot="2189436">
                  <a:off x="759922" y="2607267"/>
                  <a:ext cx="454294" cy="2113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 rot="2617919">
                  <a:off x="1533639" y="2421842"/>
                  <a:ext cx="682696" cy="2001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1600" y="4005064"/>
                <a:ext cx="4104456" cy="1537171"/>
              </a:xfrm>
              <a:prstGeom prst="rect">
                <a:avLst/>
              </a:prstGeom>
            </p:spPr>
          </p:pic>
        </p:grpSp>
        <p:sp>
          <p:nvSpPr>
            <p:cNvPr id="12" name="文字方塊 11"/>
            <p:cNvSpPr txBox="1"/>
            <p:nvPr/>
          </p:nvSpPr>
          <p:spPr>
            <a:xfrm>
              <a:off x="1496208" y="5547534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標楷體" panose="03000509000000000000" pitchFamily="65" charset="-120"/>
                </a:rPr>
                <a:t>1st</a:t>
              </a:r>
              <a:endPara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 flipH="1">
            <a:off x="6515108" y="-1722505"/>
            <a:ext cx="775172" cy="1219672"/>
            <a:chOff x="759922" y="620688"/>
            <a:chExt cx="1456413" cy="2291550"/>
          </a:xfrm>
          <a:solidFill>
            <a:schemeClr val="bg1">
              <a:lumMod val="85000"/>
            </a:schemeClr>
          </a:solidFill>
        </p:grpSpPr>
        <p:sp>
          <p:nvSpPr>
            <p:cNvPr id="35" name="梯形 34"/>
            <p:cNvSpPr/>
            <p:nvPr/>
          </p:nvSpPr>
          <p:spPr>
            <a:xfrm>
              <a:off x="1176537" y="1167003"/>
              <a:ext cx="659160" cy="1214746"/>
            </a:xfrm>
            <a:prstGeom prst="trapezoid">
              <a:avLst>
                <a:gd name="adj" fmla="val 448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43608" y="62068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18313544">
              <a:off x="833767" y="1674294"/>
              <a:ext cx="682696" cy="200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20198576">
              <a:off x="1494348" y="1673535"/>
              <a:ext cx="682696" cy="200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8313544">
              <a:off x="894394" y="2470807"/>
              <a:ext cx="682696" cy="200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 rot="2189436">
              <a:off x="759922" y="2607267"/>
              <a:ext cx="454294" cy="21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 rot="2617919">
              <a:off x="1533639" y="2421842"/>
              <a:ext cx="682696" cy="200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 rot="345592">
            <a:off x="8177807" y="-1751401"/>
            <a:ext cx="1053848" cy="1511355"/>
            <a:chOff x="6012160" y="649559"/>
            <a:chExt cx="1456413" cy="2088685"/>
          </a:xfrm>
        </p:grpSpPr>
        <p:grpSp>
          <p:nvGrpSpPr>
            <p:cNvPr id="43" name="群組 42"/>
            <p:cNvGrpSpPr/>
            <p:nvPr/>
          </p:nvGrpSpPr>
          <p:grpSpPr>
            <a:xfrm flipH="1">
              <a:off x="6012160" y="692696"/>
              <a:ext cx="1456413" cy="2045548"/>
              <a:chOff x="759922" y="866690"/>
              <a:chExt cx="1456413" cy="2045548"/>
            </a:xfrm>
            <a:solidFill>
              <a:schemeClr val="bg1">
                <a:lumMod val="85000"/>
              </a:schemeClr>
            </a:solidFill>
          </p:grpSpPr>
          <p:sp>
            <p:nvSpPr>
              <p:cNvPr id="45" name="梯形 44"/>
              <p:cNvSpPr/>
              <p:nvPr/>
            </p:nvSpPr>
            <p:spPr>
              <a:xfrm>
                <a:off x="1176537" y="1167003"/>
                <a:ext cx="659160" cy="1214746"/>
              </a:xfrm>
              <a:prstGeom prst="trapezoid">
                <a:avLst>
                  <a:gd name="adj" fmla="val 448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96469" y="866690"/>
                <a:ext cx="1208678" cy="6979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 rot="18313544">
                <a:off x="833767" y="1674294"/>
                <a:ext cx="682696" cy="2001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 rot="20198576">
                <a:off x="1494348" y="1763531"/>
                <a:ext cx="682696" cy="2001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8313544">
                <a:off x="894394" y="2470807"/>
                <a:ext cx="682696" cy="2001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 rot="2189436">
                <a:off x="759922" y="2607267"/>
                <a:ext cx="454294" cy="211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2617919">
                <a:off x="1533639" y="2421842"/>
                <a:ext cx="682696" cy="2001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5469" y1="58611" x2="35469" y2="58611"/>
                          <a14:foregroundMark x1="35313" y1="53056" x2="35313" y2="53056"/>
                          <a14:foregroundMark x1="46094" y1="54722" x2="46094" y2="54722"/>
                          <a14:foregroundMark x1="48125" y1="58056" x2="48125" y2="58056"/>
                          <a14:foregroundMark x1="62500" y1="56667" x2="62500" y2="56667"/>
                          <a14:foregroundMark x1="76094" y1="46389" x2="76094" y2="46389"/>
                          <a14:foregroundMark x1="79688" y1="55000" x2="79688" y2="55000"/>
                          <a14:foregroundMark x1="83438" y1="51944" x2="83438" y2="51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8519" y="649559"/>
              <a:ext cx="1433239" cy="806197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6578439" y="553211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2800" dirty="0" smtClean="0">
                <a:solidFill>
                  <a:srgbClr val="FFFFFF"/>
                </a:solidFill>
              </a:rPr>
              <a:t>指導老師：廖洧杰老師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10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訊息流程</a:t>
            </a:r>
            <a:r>
              <a:rPr kumimoji="1" lang="en-US" altLang="zh-TW" sz="3200" b="1" dirty="0" smtClean="0">
                <a:solidFill>
                  <a:srgbClr val="1187B1"/>
                </a:solidFill>
              </a:rPr>
              <a:t>(</a:t>
            </a:r>
            <a:r>
              <a:rPr kumimoji="1" lang="zh-TW" altLang="en-US" sz="3200" b="1" dirty="0" smtClean="0">
                <a:solidFill>
                  <a:srgbClr val="1187B1"/>
                </a:solidFill>
              </a:rPr>
              <a:t>私訊</a:t>
            </a:r>
            <a:r>
              <a:rPr kumimoji="1" lang="zh-TW" altLang="en-US" sz="3200" b="1" dirty="0" smtClean="0">
                <a:solidFill>
                  <a:srgbClr val="1187B1"/>
                </a:solidFill>
              </a:rPr>
              <a:t>）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125010335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聊天室訂閱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36768" y="4685197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公眾頻道</a:t>
            </a:r>
            <a:endParaRPr kumimoji="1"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247038" y="4685197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自己的</a:t>
            </a:r>
            <a:r>
              <a:rPr kumimoji="1" lang="en-US" altLang="zh-TW" dirty="0" smtClean="0"/>
              <a:t>UUID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4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未來展望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未來展望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3179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使用者名稱辨別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色彩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上傳大頭貼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修改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Username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Username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 使用原生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Js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如果套件擋掉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Js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就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gg)</a:t>
            </a: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訊息過濾，可能參雜程式碼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XSS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攻擊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Corss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-site scripting)</a:t>
            </a:r>
          </a:p>
          <a:p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>
                <a:solidFill>
                  <a:schemeClr val="bg1"/>
                </a:solidFill>
              </a:rPr>
              <a:t>Thank you for Listening</a:t>
            </a:r>
            <a:br>
              <a:rPr kumimoji="1" lang="en-US" altLang="zh-TW" dirty="0" smtClean="0">
                <a:solidFill>
                  <a:schemeClr val="bg1"/>
                </a:solidFill>
              </a:rPr>
            </a:br>
            <a:r>
              <a:rPr kumimoji="1" lang="en-US" altLang="zh-TW" dirty="0" smtClean="0">
                <a:solidFill>
                  <a:schemeClr val="bg1"/>
                </a:solidFill>
              </a:rPr>
              <a:t/>
            </a:r>
            <a:br>
              <a:rPr kumimoji="1" lang="en-US" altLang="zh-TW" dirty="0" smtClean="0">
                <a:solidFill>
                  <a:schemeClr val="bg1"/>
                </a:solidFill>
              </a:rPr>
            </a:br>
            <a:r>
              <a:rPr kumimoji="1" lang="en-US" altLang="zh-TW" dirty="0" smtClean="0">
                <a:solidFill>
                  <a:schemeClr val="bg1"/>
                </a:solidFill>
              </a:rPr>
              <a:t>Blake Hung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目錄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6227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系統畫面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使用者流程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技術架構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未來展望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mtClean="0">
                <a:solidFill>
                  <a:schemeClr val="bg1"/>
                </a:solidFill>
              </a:rPr>
              <a:t>系統畫面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4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系統畫面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33" y="1127554"/>
            <a:ext cx="9043841" cy="5606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2630" y="6141827"/>
            <a:ext cx="6128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https://thawing-sierra-30948.herokuapp.com/</a:t>
            </a:r>
            <a:r>
              <a:rPr lang="zh-TW" altLang="en-US" dirty="0" smtClean="0">
                <a:hlinkClick r:id="rId4"/>
              </a:rPr>
              <a:t>#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使用者流程</a:t>
            </a:r>
            <a:r>
              <a:rPr kumimoji="1" lang="en-US" altLang="zh-TW" dirty="0" smtClean="0">
                <a:solidFill>
                  <a:schemeClr val="bg1"/>
                </a:solidFill>
              </a:rPr>
              <a:t> &amp;</a:t>
            </a:r>
            <a:r>
              <a:rPr kumimoji="1" lang="zh-TW" altLang="en-US" dirty="0" smtClean="0">
                <a:solidFill>
                  <a:schemeClr val="bg1"/>
                </a:solidFill>
              </a:rPr>
              <a:t>功能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6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使用者流程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1237201388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smtClean="0">
                <a:solidFill>
                  <a:srgbClr val="1187B1"/>
                </a:solidFill>
              </a:rPr>
              <a:t>功能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674920" y="4622135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公眾頻道</a:t>
            </a:r>
            <a:endParaRPr kumimoji="1"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4666" y="4612833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一對一私訊</a:t>
            </a:r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014412" y="4622135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設定常用字句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技術架構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技術架構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3179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MVC Framework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Sails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前端框架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Temporary Engine</a:t>
            </a:r>
          </a:p>
          <a:p>
            <a:pPr lvl="2"/>
            <a:r>
              <a:rPr kumimoji="1" lang="en-US" altLang="zh-TW" sz="1800" b="1" dirty="0" err="1" smtClean="0">
                <a:solidFill>
                  <a:srgbClr val="C00000"/>
                </a:solidFill>
              </a:rPr>
              <a:t>Vue.js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 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類似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Angular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，具雙向綁定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,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開發比較快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 &gt; &lt;’ )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J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Q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uery</a:t>
            </a:r>
          </a:p>
          <a:p>
            <a:pPr lvl="2"/>
            <a:r>
              <a:rPr kumimoji="1" lang="zh-TW" altLang="en-US" sz="1800" b="1" dirty="0" smtClean="0">
                <a:solidFill>
                  <a:srgbClr val="C00000"/>
                </a:solidFill>
              </a:rPr>
              <a:t>手動更新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UI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需要每一頁新增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refresh 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ui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Bootstrap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Web Service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Express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Socket I/O</a:t>
            </a: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記憶體儲存，沒有使用資料庫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公眾頻道的前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50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筆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1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對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1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訊息沒有保留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9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訊息流程</a:t>
            </a:r>
            <a:r>
              <a:rPr kumimoji="1" lang="en-US" altLang="zh-TW" sz="3200" b="1" dirty="0" smtClean="0">
                <a:solidFill>
                  <a:srgbClr val="1187B1"/>
                </a:solidFill>
              </a:rPr>
              <a:t>(</a:t>
            </a:r>
            <a:r>
              <a:rPr kumimoji="1" lang="zh-TW" altLang="en-US" sz="3200" b="1" dirty="0" smtClean="0">
                <a:solidFill>
                  <a:srgbClr val="1187B1"/>
                </a:solidFill>
              </a:rPr>
              <a:t>公眾頻道</a:t>
            </a:r>
            <a:r>
              <a:rPr kumimoji="1" lang="zh-TW" altLang="en-US" sz="3200" b="1" dirty="0">
                <a:solidFill>
                  <a:srgbClr val="1187B1"/>
                </a:solidFill>
              </a:rPr>
              <a:t>）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401289640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使用者離開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15" name="資料圖表 14"/>
          <p:cNvGraphicFramePr/>
          <p:nvPr>
            <p:extLst>
              <p:ext uri="{D42A27DB-BD31-4B8C-83A1-F6EECF244321}">
                <p14:modId xmlns:p14="http://schemas.microsoft.com/office/powerpoint/2010/main" val="308228776"/>
              </p:ext>
            </p:extLst>
          </p:nvPr>
        </p:nvGraphicFramePr>
        <p:xfrm>
          <a:off x="2008024" y="4346238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7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nato字體">
      <a:majorFont>
        <a:latin typeface="Calibri"/>
        <a:ea typeface="Noto Sans CJK TC Bold"/>
        <a:cs typeface=""/>
      </a:majorFont>
      <a:minorFont>
        <a:latin typeface="Calibri"/>
        <a:ea typeface="Noto Sans CJK TC DemiLight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263</Words>
  <Application>Microsoft Macintosh PowerPoint</Application>
  <PresentationFormat>自訂</PresentationFormat>
  <Paragraphs>86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Calibri</vt:lpstr>
      <vt:lpstr>Century Gothic</vt:lpstr>
      <vt:lpstr>Noto Sans CJK TC Bold</vt:lpstr>
      <vt:lpstr>Noto Sans CJK TC DemiLight</vt:lpstr>
      <vt:lpstr>Segoe UI Light</vt:lpstr>
      <vt:lpstr>Times New Roman</vt:lpstr>
      <vt:lpstr>微软雅黑</vt:lpstr>
      <vt:lpstr>新細明體</vt:lpstr>
      <vt:lpstr>標楷體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Blake Hung</cp:lastModifiedBy>
  <cp:revision>90</cp:revision>
  <dcterms:created xsi:type="dcterms:W3CDTF">2015-04-26T00:57:12Z</dcterms:created>
  <dcterms:modified xsi:type="dcterms:W3CDTF">2018-01-15T13:54:00Z</dcterms:modified>
  <cp:category/>
</cp:coreProperties>
</file>