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1"/>
    <p:restoredTop sz="96405"/>
  </p:normalViewPr>
  <p:slideViewPr>
    <p:cSldViewPr snapToGrid="0">
      <p:cViewPr varScale="1">
        <p:scale>
          <a:sx n="116" d="100"/>
          <a:sy n="116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0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3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5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8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1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4D6-F152-DB46-AA14-3BFE3FA9C9B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4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5B4D6-F152-DB46-AA14-3BFE3FA9C9B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31819-8967-164F-BE6E-5CE67C1F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4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0F4D519-F71D-977C-11CA-E661ABCA096C}"/>
              </a:ext>
            </a:extLst>
          </p:cNvPr>
          <p:cNvGrpSpPr/>
          <p:nvPr/>
        </p:nvGrpSpPr>
        <p:grpSpPr>
          <a:xfrm>
            <a:off x="2266837" y="4786410"/>
            <a:ext cx="2327276" cy="4409162"/>
            <a:chOff x="2619376" y="3497437"/>
            <a:chExt cx="2327276" cy="4409162"/>
          </a:xfrm>
        </p:grpSpPr>
        <p:pic>
          <p:nvPicPr>
            <p:cNvPr id="10" name="Graphic 8">
              <a:extLst>
                <a:ext uri="{FF2B5EF4-FFF2-40B4-BE49-F238E27FC236}">
                  <a16:creationId xmlns:a16="http://schemas.microsoft.com/office/drawing/2014/main" id="{7CC0DF55-D329-4C66-A558-91C198982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539" y="511016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548F5AE6-84E7-6C8A-D3B4-57A8513E2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764" y="5873750"/>
              <a:ext cx="2239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Storage Service </a:t>
              </a:r>
              <a:r>
                <a:rPr lang="en-US" altLang="en-US" sz="1200" i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(webpage)</a:t>
              </a:r>
            </a:p>
          </p:txBody>
        </p:sp>
        <p:pic>
          <p:nvPicPr>
            <p:cNvPr id="12" name="Graphic 19">
              <a:extLst>
                <a:ext uri="{FF2B5EF4-FFF2-40B4-BE49-F238E27FC236}">
                  <a16:creationId xmlns:a16="http://schemas.microsoft.com/office/drawing/2014/main" id="{0BC4A2D7-9DC4-7FA9-4D3F-B5C3DE5D9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6" y="381210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87CEF6E3-3768-E06B-7BA2-9FC21725E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376" y="4574104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  <p:pic>
          <p:nvPicPr>
            <p:cNvPr id="14" name="Graphic 17">
              <a:extLst>
                <a:ext uri="{FF2B5EF4-FFF2-40B4-BE49-F238E27FC236}">
                  <a16:creationId xmlns:a16="http://schemas.microsoft.com/office/drawing/2014/main" id="{C1DC97CC-3C3C-B779-5605-264EF46044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539" y="659606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DD161F00-1252-525B-51A1-901FBEADF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302" y="7358062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48E8B26-B6AC-F0C6-CB3F-6FC8713C8069}"/>
                </a:ext>
              </a:extLst>
            </p:cNvPr>
            <p:cNvSpPr/>
            <p:nvPr/>
          </p:nvSpPr>
          <p:spPr>
            <a:xfrm>
              <a:off x="2828525" y="3497437"/>
              <a:ext cx="2023941" cy="440916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0000" bIns="0" rtlCol="0" anchor="t" anchorCtr="0"/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Web App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5D16061-4E3F-7807-331D-96774A3E98FB}"/>
              </a:ext>
            </a:extLst>
          </p:cNvPr>
          <p:cNvGrpSpPr/>
          <p:nvPr/>
        </p:nvGrpSpPr>
        <p:grpSpPr>
          <a:xfrm>
            <a:off x="-256809" y="5053656"/>
            <a:ext cx="3165262" cy="1176132"/>
            <a:chOff x="-256809" y="5053656"/>
            <a:chExt cx="3165262" cy="1176132"/>
          </a:xfrm>
        </p:grpSpPr>
        <p:sp>
          <p:nvSpPr>
            <p:cNvPr id="19" name="object 40">
              <a:extLst>
                <a:ext uri="{FF2B5EF4-FFF2-40B4-BE49-F238E27FC236}">
                  <a16:creationId xmlns:a16="http://schemas.microsoft.com/office/drawing/2014/main" id="{2775695D-9FF3-27E0-CE5A-0BF852C8C1F5}"/>
                </a:ext>
              </a:extLst>
            </p:cNvPr>
            <p:cNvSpPr/>
            <p:nvPr/>
          </p:nvSpPr>
          <p:spPr>
            <a:xfrm>
              <a:off x="626900" y="5053656"/>
              <a:ext cx="524933" cy="833120"/>
            </a:xfrm>
            <a:custGeom>
              <a:avLst/>
              <a:gdLst/>
              <a:ahLst/>
              <a:cxnLst/>
              <a:rect l="l" t="t" r="r" b="b"/>
              <a:pathLst>
                <a:path w="393700" h="624839">
                  <a:moveTo>
                    <a:pt x="341375" y="128015"/>
                  </a:moveTo>
                  <a:lnTo>
                    <a:pt x="349503" y="128015"/>
                  </a:lnTo>
                  <a:lnTo>
                    <a:pt x="365283" y="130960"/>
                  </a:lnTo>
                  <a:lnTo>
                    <a:pt x="378206" y="139287"/>
                  </a:lnTo>
                  <a:lnTo>
                    <a:pt x="386937" y="152233"/>
                  </a:lnTo>
                  <a:lnTo>
                    <a:pt x="390144" y="169037"/>
                  </a:lnTo>
                  <a:lnTo>
                    <a:pt x="390144" y="190329"/>
                  </a:lnTo>
                  <a:lnTo>
                    <a:pt x="390144" y="201263"/>
                  </a:lnTo>
                  <a:lnTo>
                    <a:pt x="390144" y="205291"/>
                  </a:lnTo>
                  <a:lnTo>
                    <a:pt x="390144" y="205866"/>
                  </a:lnTo>
                  <a:lnTo>
                    <a:pt x="386937" y="221813"/>
                  </a:lnTo>
                  <a:lnTo>
                    <a:pt x="378206" y="234854"/>
                  </a:lnTo>
                  <a:lnTo>
                    <a:pt x="365283" y="243657"/>
                  </a:lnTo>
                  <a:lnTo>
                    <a:pt x="349503" y="246887"/>
                  </a:lnTo>
                  <a:lnTo>
                    <a:pt x="343407" y="246887"/>
                  </a:lnTo>
                </a:path>
                <a:path w="393700" h="624839">
                  <a:moveTo>
                    <a:pt x="231012" y="295656"/>
                  </a:moveTo>
                  <a:lnTo>
                    <a:pt x="222631" y="295656"/>
                  </a:lnTo>
                  <a:lnTo>
                    <a:pt x="212089" y="295656"/>
                  </a:lnTo>
                  <a:lnTo>
                    <a:pt x="205739" y="287400"/>
                  </a:lnTo>
                  <a:lnTo>
                    <a:pt x="205739" y="268858"/>
                  </a:lnTo>
                  <a:lnTo>
                    <a:pt x="212089" y="260603"/>
                  </a:lnTo>
                  <a:lnTo>
                    <a:pt x="222631" y="260603"/>
                  </a:lnTo>
                  <a:lnTo>
                    <a:pt x="231012" y="260603"/>
                  </a:lnTo>
                  <a:lnTo>
                    <a:pt x="238416" y="262054"/>
                  </a:lnTo>
                  <a:lnTo>
                    <a:pt x="244427" y="266017"/>
                  </a:lnTo>
                  <a:lnTo>
                    <a:pt x="248461" y="271908"/>
                  </a:lnTo>
                  <a:lnTo>
                    <a:pt x="249935" y="279145"/>
                  </a:lnTo>
                  <a:lnTo>
                    <a:pt x="249935" y="287400"/>
                  </a:lnTo>
                  <a:lnTo>
                    <a:pt x="241553" y="295656"/>
                  </a:lnTo>
                  <a:lnTo>
                    <a:pt x="231012" y="295656"/>
                  </a:lnTo>
                  <a:close/>
                </a:path>
                <a:path w="393700" h="624839">
                  <a:moveTo>
                    <a:pt x="16763" y="236219"/>
                  </a:moveTo>
                  <a:lnTo>
                    <a:pt x="51815" y="236219"/>
                  </a:lnTo>
                  <a:lnTo>
                    <a:pt x="51815" y="187451"/>
                  </a:lnTo>
                  <a:lnTo>
                    <a:pt x="16763" y="187451"/>
                  </a:lnTo>
                  <a:lnTo>
                    <a:pt x="16763" y="236219"/>
                  </a:lnTo>
                  <a:close/>
                </a:path>
                <a:path w="393700" h="624839">
                  <a:moveTo>
                    <a:pt x="393191" y="624839"/>
                  </a:moveTo>
                  <a:lnTo>
                    <a:pt x="165877" y="624839"/>
                  </a:lnTo>
                  <a:lnTo>
                    <a:pt x="49149" y="624839"/>
                  </a:lnTo>
                  <a:lnTo>
                    <a:pt x="6143" y="624839"/>
                  </a:lnTo>
                  <a:lnTo>
                    <a:pt x="0" y="624839"/>
                  </a:lnTo>
                  <a:lnTo>
                    <a:pt x="0" y="568745"/>
                  </a:lnTo>
                  <a:lnTo>
                    <a:pt x="0" y="539940"/>
                  </a:lnTo>
                  <a:lnTo>
                    <a:pt x="0" y="529328"/>
                  </a:lnTo>
                  <a:lnTo>
                    <a:pt x="0" y="527812"/>
                  </a:lnTo>
                  <a:lnTo>
                    <a:pt x="5270" y="483272"/>
                  </a:lnTo>
                  <a:lnTo>
                    <a:pt x="20257" y="442409"/>
                  </a:lnTo>
                  <a:lnTo>
                    <a:pt x="43723" y="406380"/>
                  </a:lnTo>
                  <a:lnTo>
                    <a:pt x="74429" y="376343"/>
                  </a:lnTo>
                  <a:lnTo>
                    <a:pt x="111137" y="353455"/>
                  </a:lnTo>
                  <a:lnTo>
                    <a:pt x="152611" y="338873"/>
                  </a:lnTo>
                  <a:lnTo>
                    <a:pt x="197611" y="333756"/>
                  </a:lnTo>
                  <a:lnTo>
                    <a:pt x="242515" y="338873"/>
                  </a:lnTo>
                  <a:lnTo>
                    <a:pt x="283705" y="353455"/>
                  </a:lnTo>
                  <a:lnTo>
                    <a:pt x="320016" y="376343"/>
                  </a:lnTo>
                  <a:lnTo>
                    <a:pt x="350284" y="406380"/>
                  </a:lnTo>
                  <a:lnTo>
                    <a:pt x="373345" y="442409"/>
                  </a:lnTo>
                  <a:lnTo>
                    <a:pt x="388036" y="483272"/>
                  </a:lnTo>
                  <a:lnTo>
                    <a:pt x="393191" y="527812"/>
                  </a:lnTo>
                  <a:lnTo>
                    <a:pt x="393191" y="624839"/>
                  </a:lnTo>
                  <a:close/>
                </a:path>
                <a:path w="393700" h="624839">
                  <a:moveTo>
                    <a:pt x="45719" y="182879"/>
                  </a:moveTo>
                  <a:lnTo>
                    <a:pt x="53450" y="135197"/>
                  </a:lnTo>
                  <a:lnTo>
                    <a:pt x="74978" y="93780"/>
                  </a:lnTo>
                  <a:lnTo>
                    <a:pt x="107804" y="61118"/>
                  </a:lnTo>
                  <a:lnTo>
                    <a:pt x="149430" y="39697"/>
                  </a:lnTo>
                  <a:lnTo>
                    <a:pt x="197357" y="32003"/>
                  </a:lnTo>
                  <a:lnTo>
                    <a:pt x="245266" y="39697"/>
                  </a:lnTo>
                  <a:lnTo>
                    <a:pt x="286889" y="61118"/>
                  </a:lnTo>
                  <a:lnTo>
                    <a:pt x="319723" y="93780"/>
                  </a:lnTo>
                  <a:lnTo>
                    <a:pt x="341260" y="135197"/>
                  </a:lnTo>
                  <a:lnTo>
                    <a:pt x="348995" y="182879"/>
                  </a:lnTo>
                  <a:lnTo>
                    <a:pt x="341260" y="230562"/>
                  </a:lnTo>
                  <a:lnTo>
                    <a:pt x="319723" y="271979"/>
                  </a:lnTo>
                  <a:lnTo>
                    <a:pt x="286889" y="304641"/>
                  </a:lnTo>
                  <a:lnTo>
                    <a:pt x="245266" y="326062"/>
                  </a:lnTo>
                  <a:lnTo>
                    <a:pt x="197357" y="333756"/>
                  </a:lnTo>
                  <a:lnTo>
                    <a:pt x="149430" y="326062"/>
                  </a:lnTo>
                  <a:lnTo>
                    <a:pt x="107804" y="304641"/>
                  </a:lnTo>
                  <a:lnTo>
                    <a:pt x="74978" y="271979"/>
                  </a:lnTo>
                  <a:lnTo>
                    <a:pt x="53450" y="230562"/>
                  </a:lnTo>
                  <a:lnTo>
                    <a:pt x="45719" y="182879"/>
                  </a:lnTo>
                  <a:close/>
                </a:path>
                <a:path w="393700" h="624839">
                  <a:moveTo>
                    <a:pt x="333756" y="123443"/>
                  </a:moveTo>
                  <a:lnTo>
                    <a:pt x="342138" y="123443"/>
                  </a:lnTo>
                  <a:lnTo>
                    <a:pt x="358384" y="126432"/>
                  </a:lnTo>
                  <a:lnTo>
                    <a:pt x="371713" y="134873"/>
                  </a:lnTo>
                  <a:lnTo>
                    <a:pt x="380732" y="147982"/>
                  </a:lnTo>
                  <a:lnTo>
                    <a:pt x="384047" y="164972"/>
                  </a:lnTo>
                  <a:lnTo>
                    <a:pt x="384047" y="186559"/>
                  </a:lnTo>
                  <a:lnTo>
                    <a:pt x="384047" y="197643"/>
                  </a:lnTo>
                  <a:lnTo>
                    <a:pt x="384047" y="201727"/>
                  </a:lnTo>
                  <a:lnTo>
                    <a:pt x="384047" y="202310"/>
                  </a:lnTo>
                  <a:lnTo>
                    <a:pt x="380732" y="218443"/>
                  </a:lnTo>
                  <a:lnTo>
                    <a:pt x="371713" y="231648"/>
                  </a:lnTo>
                  <a:lnTo>
                    <a:pt x="358384" y="240565"/>
                  </a:lnTo>
                  <a:lnTo>
                    <a:pt x="342138" y="243839"/>
                  </a:lnTo>
                  <a:lnTo>
                    <a:pt x="335788" y="243839"/>
                  </a:lnTo>
                </a:path>
                <a:path w="393700" h="624839">
                  <a:moveTo>
                    <a:pt x="359663" y="124713"/>
                  </a:moveTo>
                  <a:lnTo>
                    <a:pt x="349821" y="76295"/>
                  </a:lnTo>
                  <a:lnTo>
                    <a:pt x="323024" y="36639"/>
                  </a:lnTo>
                  <a:lnTo>
                    <a:pt x="283368" y="9842"/>
                  </a:lnTo>
                  <a:lnTo>
                    <a:pt x="234950" y="0"/>
                  </a:lnTo>
                  <a:lnTo>
                    <a:pt x="185683" y="0"/>
                  </a:lnTo>
                  <a:lnTo>
                    <a:pt x="160385" y="0"/>
                  </a:lnTo>
                  <a:lnTo>
                    <a:pt x="151064" y="0"/>
                  </a:lnTo>
                  <a:lnTo>
                    <a:pt x="149732" y="0"/>
                  </a:lnTo>
                  <a:lnTo>
                    <a:pt x="100066" y="9842"/>
                  </a:lnTo>
                  <a:lnTo>
                    <a:pt x="59769" y="36639"/>
                  </a:lnTo>
                  <a:lnTo>
                    <a:pt x="32736" y="76295"/>
                  </a:lnTo>
                  <a:lnTo>
                    <a:pt x="22859" y="124713"/>
                  </a:lnTo>
                  <a:lnTo>
                    <a:pt x="22859" y="158341"/>
                  </a:lnTo>
                  <a:lnTo>
                    <a:pt x="22859" y="175609"/>
                  </a:lnTo>
                  <a:lnTo>
                    <a:pt x="22859" y="181971"/>
                  </a:lnTo>
                  <a:lnTo>
                    <a:pt x="22859" y="182879"/>
                  </a:lnTo>
                </a:path>
                <a:path w="393700" h="624839">
                  <a:moveTo>
                    <a:pt x="359663" y="239267"/>
                  </a:moveTo>
                  <a:lnTo>
                    <a:pt x="359663" y="275844"/>
                  </a:lnTo>
                  <a:lnTo>
                    <a:pt x="243839" y="275844"/>
                  </a:lnTo>
                </a:path>
                <a:path w="393700" h="624839">
                  <a:moveTo>
                    <a:pt x="224916" y="292607"/>
                  </a:moveTo>
                  <a:lnTo>
                    <a:pt x="216534" y="292607"/>
                  </a:lnTo>
                  <a:lnTo>
                    <a:pt x="205994" y="292607"/>
                  </a:lnTo>
                  <a:lnTo>
                    <a:pt x="199644" y="284352"/>
                  </a:lnTo>
                  <a:lnTo>
                    <a:pt x="199644" y="265810"/>
                  </a:lnTo>
                  <a:lnTo>
                    <a:pt x="205994" y="257556"/>
                  </a:lnTo>
                  <a:lnTo>
                    <a:pt x="216534" y="257556"/>
                  </a:lnTo>
                  <a:lnTo>
                    <a:pt x="224916" y="257556"/>
                  </a:lnTo>
                  <a:lnTo>
                    <a:pt x="232320" y="259006"/>
                  </a:lnTo>
                  <a:lnTo>
                    <a:pt x="238331" y="262969"/>
                  </a:lnTo>
                  <a:lnTo>
                    <a:pt x="242365" y="268860"/>
                  </a:lnTo>
                  <a:lnTo>
                    <a:pt x="243839" y="276097"/>
                  </a:lnTo>
                  <a:lnTo>
                    <a:pt x="243839" y="284352"/>
                  </a:lnTo>
                  <a:lnTo>
                    <a:pt x="235457" y="292607"/>
                  </a:lnTo>
                  <a:lnTo>
                    <a:pt x="224916" y="292607"/>
                  </a:lnTo>
                  <a:close/>
                </a:path>
                <a:path w="393700" h="624839">
                  <a:moveTo>
                    <a:pt x="10667" y="231647"/>
                  </a:moveTo>
                  <a:lnTo>
                    <a:pt x="45719" y="231647"/>
                  </a:lnTo>
                  <a:lnTo>
                    <a:pt x="45719" y="182879"/>
                  </a:lnTo>
                  <a:lnTo>
                    <a:pt x="10667" y="182879"/>
                  </a:lnTo>
                  <a:lnTo>
                    <a:pt x="10667" y="231647"/>
                  </a:lnTo>
                  <a:close/>
                </a:path>
              </a:pathLst>
            </a:custGeom>
            <a:ln w="12192">
              <a:solidFill>
                <a:srgbClr val="232F3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</a:endParaRPr>
            </a:p>
          </p:txBody>
        </p:sp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3554CE6B-69AD-A369-FC86-08ECE188D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56809" y="5952789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Agent / Supervisor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A893C49-3D4A-8A75-DBE3-C3B06716B89B}"/>
                </a:ext>
              </a:extLst>
            </p:cNvPr>
            <p:cNvCxnSpPr>
              <a:cxnSpLocks/>
            </p:cNvCxnSpPr>
            <p:nvPr/>
          </p:nvCxnSpPr>
          <p:spPr>
            <a:xfrm>
              <a:off x="1233889" y="5471059"/>
              <a:ext cx="1674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BE48945-1D02-CD36-0E05-184DAACC16F3}"/>
              </a:ext>
            </a:extLst>
          </p:cNvPr>
          <p:cNvGrpSpPr/>
          <p:nvPr/>
        </p:nvGrpSpPr>
        <p:grpSpPr>
          <a:xfrm>
            <a:off x="-256809" y="1398329"/>
            <a:ext cx="3165262" cy="1038999"/>
            <a:chOff x="-256809" y="1385239"/>
            <a:chExt cx="3165262" cy="103899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10D6282-032D-9F08-1A2F-33F59FB93E23}"/>
                </a:ext>
              </a:extLst>
            </p:cNvPr>
            <p:cNvGrpSpPr/>
            <p:nvPr/>
          </p:nvGrpSpPr>
          <p:grpSpPr>
            <a:xfrm>
              <a:off x="485097" y="1385239"/>
              <a:ext cx="762000" cy="762000"/>
              <a:chOff x="1050190" y="4040237"/>
              <a:chExt cx="611779" cy="61813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10F95BC-FE3B-941B-2B55-2D92D6FE22A8}"/>
                  </a:ext>
                </a:extLst>
              </p:cNvPr>
              <p:cNvSpPr/>
              <p:nvPr/>
            </p:nvSpPr>
            <p:spPr>
              <a:xfrm>
                <a:off x="1050190" y="4040237"/>
                <a:ext cx="611779" cy="618139"/>
              </a:xfrm>
              <a:prstGeom prst="rect">
                <a:avLst/>
              </a:prstGeom>
              <a:solidFill>
                <a:srgbClr val="232F3E">
                  <a:lumMod val="85000"/>
                  <a:lumOff val="15000"/>
                </a:srgbClr>
              </a:solidFill>
              <a:ln w="1270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D1B2207-1F8A-CE39-1620-BA11BAC75A73}"/>
                  </a:ext>
                </a:extLst>
              </p:cNvPr>
              <p:cNvGrpSpPr/>
              <p:nvPr/>
            </p:nvGrpSpPr>
            <p:grpSpPr>
              <a:xfrm flipH="1">
                <a:off x="1203053" y="4206201"/>
                <a:ext cx="303487" cy="287599"/>
                <a:chOff x="2919177" y="4463651"/>
                <a:chExt cx="303487" cy="287599"/>
              </a:xfrm>
            </p:grpSpPr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E9779FFE-D8C3-877B-1D5B-B649151FFC9D}"/>
                    </a:ext>
                  </a:extLst>
                </p:cNvPr>
                <p:cNvSpPr/>
                <p:nvPr/>
              </p:nvSpPr>
              <p:spPr>
                <a:xfrm rot="711339">
                  <a:off x="2947439" y="4497481"/>
                  <a:ext cx="178130" cy="219941"/>
                </a:xfrm>
                <a:prstGeom prst="arc">
                  <a:avLst>
                    <a:gd name="adj1" fmla="val 16200000"/>
                    <a:gd name="adj2" fmla="val 3514230"/>
                  </a:avLst>
                </a:prstGeom>
                <a:noFill/>
                <a:ln w="19050" cap="flat" cmpd="sng" algn="ctr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232F3E"/>
                    </a:solidFill>
                    <a:effectLst/>
                    <a:uLnTx/>
                    <a:uFillTx/>
                    <a:latin typeface="Amazon Ember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Arc 40">
                  <a:extLst>
                    <a:ext uri="{FF2B5EF4-FFF2-40B4-BE49-F238E27FC236}">
                      <a16:creationId xmlns:a16="http://schemas.microsoft.com/office/drawing/2014/main" id="{64BBB6CF-AE2D-5ABC-E984-72C3B946D026}"/>
                    </a:ext>
                  </a:extLst>
                </p:cNvPr>
                <p:cNvSpPr/>
                <p:nvPr/>
              </p:nvSpPr>
              <p:spPr>
                <a:xfrm rot="689124">
                  <a:off x="2919177" y="4523693"/>
                  <a:ext cx="118433" cy="147476"/>
                </a:xfrm>
                <a:prstGeom prst="arc">
                  <a:avLst>
                    <a:gd name="adj1" fmla="val 16200000"/>
                    <a:gd name="adj2" fmla="val 3514230"/>
                  </a:avLst>
                </a:prstGeom>
                <a:noFill/>
                <a:ln w="19050" cap="flat" cmpd="sng" algn="ctr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232F3E"/>
                    </a:solidFill>
                    <a:effectLst/>
                    <a:uLnTx/>
                    <a:uFillTx/>
                    <a:latin typeface="Amazon Ember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Arc 41">
                  <a:extLst>
                    <a:ext uri="{FF2B5EF4-FFF2-40B4-BE49-F238E27FC236}">
                      <a16:creationId xmlns:a16="http://schemas.microsoft.com/office/drawing/2014/main" id="{C206C77F-F83E-B7DC-A5C6-32A91251FFCB}"/>
                    </a:ext>
                  </a:extLst>
                </p:cNvPr>
                <p:cNvSpPr/>
                <p:nvPr/>
              </p:nvSpPr>
              <p:spPr>
                <a:xfrm rot="711339">
                  <a:off x="2955510" y="4463651"/>
                  <a:ext cx="267154" cy="287599"/>
                </a:xfrm>
                <a:prstGeom prst="arc">
                  <a:avLst>
                    <a:gd name="adj1" fmla="val 16200000"/>
                    <a:gd name="adj2" fmla="val 3514230"/>
                  </a:avLst>
                </a:prstGeom>
                <a:noFill/>
                <a:ln w="19050" cap="flat" cmpd="sng" algn="ctr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232F3E"/>
                    </a:solidFill>
                    <a:effectLst/>
                    <a:uLnTx/>
                    <a:uFillTx/>
                    <a:latin typeface="Amazon Ember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4FD1BC87-A050-A4CA-2C1E-7C8243430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56809" y="2147239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Call Recordings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147D770-C192-2218-171C-D3E48D89858B}"/>
                </a:ext>
              </a:extLst>
            </p:cNvPr>
            <p:cNvCxnSpPr>
              <a:cxnSpLocks/>
            </p:cNvCxnSpPr>
            <p:nvPr/>
          </p:nvCxnSpPr>
          <p:spPr>
            <a:xfrm>
              <a:off x="1403858" y="1786807"/>
              <a:ext cx="15045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903C8A-DD6C-30E8-E21E-9CE37F6EB4DB}"/>
              </a:ext>
            </a:extLst>
          </p:cNvPr>
          <p:cNvGrpSpPr/>
          <p:nvPr/>
        </p:nvGrpSpPr>
        <p:grpSpPr>
          <a:xfrm>
            <a:off x="2319225" y="939689"/>
            <a:ext cx="4608014" cy="1930100"/>
            <a:chOff x="2319225" y="939689"/>
            <a:chExt cx="4608014" cy="1930100"/>
          </a:xfrm>
        </p:grpSpPr>
        <p:sp>
          <p:nvSpPr>
            <p:cNvPr id="32" name="TextBox 20">
              <a:extLst>
                <a:ext uri="{FF2B5EF4-FFF2-40B4-BE49-F238E27FC236}">
                  <a16:creationId xmlns:a16="http://schemas.microsoft.com/office/drawing/2014/main" id="{06112B20-CEBE-032D-2A4A-5D958B1B4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1160" y="2170162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  <a:p>
              <a:pPr algn="ctr" eaLnBrk="1" hangingPunct="1"/>
              <a:r>
                <a:rPr lang="en-US" altLang="en-US" sz="1200" i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(file drop trigger)</a:t>
              </a:r>
            </a:p>
          </p:txBody>
        </p:sp>
        <p:sp>
          <p:nvSpPr>
            <p:cNvPr id="48" name="TextBox 9">
              <a:extLst>
                <a:ext uri="{FF2B5EF4-FFF2-40B4-BE49-F238E27FC236}">
                  <a16:creationId xmlns:a16="http://schemas.microsoft.com/office/drawing/2014/main" id="{18426C22-9684-7793-DB1D-749BB4FB8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225" y="2169395"/>
              <a:ext cx="2239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Storage Service </a:t>
              </a:r>
              <a:r>
                <a:rPr lang="en-US" altLang="en-US" sz="1200" i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(input audio)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F7F13C5-B4F1-4D1C-BB36-D7F9E4A60FE3}"/>
                </a:ext>
              </a:extLst>
            </p:cNvPr>
            <p:cNvGrpSpPr/>
            <p:nvPr/>
          </p:nvGrpSpPr>
          <p:grpSpPr>
            <a:xfrm>
              <a:off x="2475986" y="939689"/>
              <a:ext cx="4451253" cy="1930100"/>
              <a:chOff x="2475986" y="939689"/>
              <a:chExt cx="4451253" cy="1930100"/>
            </a:xfrm>
          </p:grpSpPr>
          <p:pic>
            <p:nvPicPr>
              <p:cNvPr id="31" name="Graphic 10">
                <a:extLst>
                  <a:ext uri="{FF2B5EF4-FFF2-40B4-BE49-F238E27FC236}">
                    <a16:creationId xmlns:a16="http://schemas.microsoft.com/office/drawing/2014/main" id="{308F9122-7500-EA19-BFA2-EE4FF7A85E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9985" y="1408956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Graphic 8">
                <a:extLst>
                  <a:ext uri="{FF2B5EF4-FFF2-40B4-BE49-F238E27FC236}">
                    <a16:creationId xmlns:a16="http://schemas.microsoft.com/office/drawing/2014/main" id="{F0408D05-CDA2-0401-BEE1-03F96BA2F4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000" y="1405807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9B41861-B098-CCCC-AF23-FB330FEC213C}"/>
                  </a:ext>
                </a:extLst>
              </p:cNvPr>
              <p:cNvSpPr/>
              <p:nvPr/>
            </p:nvSpPr>
            <p:spPr>
              <a:xfrm>
                <a:off x="2475986" y="939689"/>
                <a:ext cx="3689253" cy="19301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90000" bIns="0" rtlCol="0" anchor="t" anchorCtr="0"/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File Ingestion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C0C879C-3139-AD62-F819-4C4248729610}"/>
                  </a:ext>
                </a:extLst>
              </p:cNvPr>
              <p:cNvCxnSpPr>
                <a:cxnSpLocks/>
                <a:stCxn id="47" idx="3"/>
                <a:endCxn id="31" idx="1"/>
              </p:cNvCxnSpPr>
              <p:nvPr/>
            </p:nvCxnSpPr>
            <p:spPr>
              <a:xfrm>
                <a:off x="3821000" y="1786807"/>
                <a:ext cx="1188985" cy="31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A51D2BEE-E97C-C519-5D4B-8540A3B18A7D}"/>
                  </a:ext>
                </a:extLst>
              </p:cNvPr>
              <p:cNvCxnSpPr>
                <a:cxnSpLocks/>
                <a:stCxn id="31" idx="3"/>
              </p:cNvCxnSpPr>
              <p:nvPr/>
            </p:nvCxnSpPr>
            <p:spPr>
              <a:xfrm flipV="1">
                <a:off x="5771985" y="1131031"/>
                <a:ext cx="1155254" cy="658925"/>
              </a:xfrm>
              <a:prstGeom prst="bentConnector3">
                <a:avLst>
                  <a:gd name="adj1" fmla="val 62397"/>
                </a:avLst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extBox 9">
            <a:extLst>
              <a:ext uri="{FF2B5EF4-FFF2-40B4-BE49-F238E27FC236}">
                <a16:creationId xmlns:a16="http://schemas.microsoft.com/office/drawing/2014/main" id="{5551715D-0BC8-0E5F-A326-63E839999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4764" y="5880276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</a:t>
            </a:r>
            <a:r>
              <a:rPr lang="en-US" altLang="en-US" sz="12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(metadata output)</a:t>
            </a:r>
          </a:p>
        </p:txBody>
      </p:sp>
      <p:pic>
        <p:nvPicPr>
          <p:cNvPr id="74" name="Graphic 8">
            <a:extLst>
              <a:ext uri="{FF2B5EF4-FFF2-40B4-BE49-F238E27FC236}">
                <a16:creationId xmlns:a16="http://schemas.microsoft.com/office/drawing/2014/main" id="{D0387473-F98A-F5CB-C98F-348C0242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539" y="51166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153889A9-700C-8157-B970-1DB2B530AA23}"/>
              </a:ext>
            </a:extLst>
          </p:cNvPr>
          <p:cNvSpPr/>
          <p:nvPr/>
        </p:nvSpPr>
        <p:spPr>
          <a:xfrm>
            <a:off x="5467611" y="4786410"/>
            <a:ext cx="4590270" cy="440916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0000" bIns="0" rtlCol="0" anchor="t" anchorCtr="0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Storage and Visualization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C452AC4-104F-12D7-7DCB-F274C58AB53C}"/>
              </a:ext>
            </a:extLst>
          </p:cNvPr>
          <p:cNvGrpSpPr/>
          <p:nvPr/>
        </p:nvGrpSpPr>
        <p:grpSpPr>
          <a:xfrm>
            <a:off x="10400934" y="951073"/>
            <a:ext cx="2284767" cy="3158220"/>
            <a:chOff x="10400934" y="951073"/>
            <a:chExt cx="2284767" cy="3158220"/>
          </a:xfrm>
        </p:grpSpPr>
        <p:pic>
          <p:nvPicPr>
            <p:cNvPr id="77" name="Graphic 20">
              <a:extLst>
                <a:ext uri="{FF2B5EF4-FFF2-40B4-BE49-F238E27FC236}">
                  <a16:creationId xmlns:a16="http://schemas.microsoft.com/office/drawing/2014/main" id="{C95C28C9-21D0-0D70-310F-D501BB2F0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0234" y="143756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12">
              <a:extLst>
                <a:ext uri="{FF2B5EF4-FFF2-40B4-BE49-F238E27FC236}">
                  <a16:creationId xmlns:a16="http://schemas.microsoft.com/office/drawing/2014/main" id="{F04EFE4D-094E-D1BC-F7C3-8434BCA5C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00934" y="2199569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Transcribe</a:t>
              </a:r>
            </a:p>
          </p:txBody>
        </p:sp>
        <p:pic>
          <p:nvPicPr>
            <p:cNvPr id="79" name="Graphic 17">
              <a:extLst>
                <a:ext uri="{FF2B5EF4-FFF2-40B4-BE49-F238E27FC236}">
                  <a16:creationId xmlns:a16="http://schemas.microsoft.com/office/drawing/2014/main" id="{9848B8EB-6BC2-B119-33D9-A82E9C7BD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0751" y="274090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9">
              <a:extLst>
                <a:ext uri="{FF2B5EF4-FFF2-40B4-BE49-F238E27FC236}">
                  <a16:creationId xmlns:a16="http://schemas.microsoft.com/office/drawing/2014/main" id="{C043EEBA-A9A1-F3D4-8E3A-05744C804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2564" y="3502902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Comprehend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3DCD82B-A9F0-54CE-68E9-D7E16B55D259}"/>
                </a:ext>
              </a:extLst>
            </p:cNvPr>
            <p:cNvSpPr/>
            <p:nvPr/>
          </p:nvSpPr>
          <p:spPr>
            <a:xfrm>
              <a:off x="10482375" y="951073"/>
              <a:ext cx="2198209" cy="3158220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0000" bIns="0" rtlCol="0" anchor="t" anchorCtr="0"/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AWS AI Services</a:t>
              </a: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74CC693-C85A-457B-F131-306C0A9136A7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8553044" y="3502902"/>
            <a:ext cx="11701" cy="147330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89594D6-4202-DAB6-0754-F67A50611CE6}"/>
              </a:ext>
            </a:extLst>
          </p:cNvPr>
          <p:cNvGrpSpPr/>
          <p:nvPr/>
        </p:nvGrpSpPr>
        <p:grpSpPr>
          <a:xfrm>
            <a:off x="7048206" y="957510"/>
            <a:ext cx="3990695" cy="2545392"/>
            <a:chOff x="7048206" y="957510"/>
            <a:chExt cx="3990695" cy="25453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FBBC7B5-1A00-D106-FE75-42D6F5E03EBA}"/>
                </a:ext>
              </a:extLst>
            </p:cNvPr>
            <p:cNvSpPr/>
            <p:nvPr/>
          </p:nvSpPr>
          <p:spPr>
            <a:xfrm>
              <a:off x="7048206" y="957510"/>
              <a:ext cx="3009675" cy="254539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396000" bIns="0" rtlCol="0" anchor="t" anchorCtr="0"/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AWS Step Functions Workflow</a:t>
              </a: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4EA9C038-BBBD-3FF8-F80D-9B9AE4F8B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54353" y="962782"/>
              <a:ext cx="330200" cy="330200"/>
            </a:xfrm>
            <a:prstGeom prst="rect">
              <a:avLst/>
            </a:prstGeom>
          </p:spPr>
        </p:pic>
        <p:pic>
          <p:nvPicPr>
            <p:cNvPr id="81" name="Graphic 13">
              <a:extLst>
                <a:ext uri="{FF2B5EF4-FFF2-40B4-BE49-F238E27FC236}">
                  <a16:creationId xmlns:a16="http://schemas.microsoft.com/office/drawing/2014/main" id="{CF77DD4C-1466-7D72-8859-16999C18D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240" y="144901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Graphic 13">
              <a:extLst>
                <a:ext uri="{FF2B5EF4-FFF2-40B4-BE49-F238E27FC236}">
                  <a16:creationId xmlns:a16="http://schemas.microsoft.com/office/drawing/2014/main" id="{E9B0D135-53F7-1F67-603A-1959A7C3C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339" y="276763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Graphic 13">
              <a:extLst>
                <a:ext uri="{FF2B5EF4-FFF2-40B4-BE49-F238E27FC236}">
                  <a16:creationId xmlns:a16="http://schemas.microsoft.com/office/drawing/2014/main" id="{203C52A7-D18A-0DF6-85E4-CDCA244B4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3672" y="276763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Graphic 7">
              <a:extLst>
                <a:ext uri="{FF2B5EF4-FFF2-40B4-BE49-F238E27FC236}">
                  <a16:creationId xmlns:a16="http://schemas.microsoft.com/office/drawing/2014/main" id="{C92A5FCC-ED0C-98EE-19D5-17C168AB4C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852" y="1906215"/>
              <a:ext cx="1063976" cy="1063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Graphic 13">
              <a:extLst>
                <a:ext uri="{FF2B5EF4-FFF2-40B4-BE49-F238E27FC236}">
                  <a16:creationId xmlns:a16="http://schemas.microsoft.com/office/drawing/2014/main" id="{9E6DD96E-1F19-B055-E931-C4EC5CFD5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9922" y="19838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Graphic 13">
              <a:extLst>
                <a:ext uri="{FF2B5EF4-FFF2-40B4-BE49-F238E27FC236}">
                  <a16:creationId xmlns:a16="http://schemas.microsoft.com/office/drawing/2014/main" id="{C28B36C0-96E1-93B2-95B1-595660186C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9957" y="19838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C3DF182-17B7-E27B-99F4-54C7103D06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881" y="1818569"/>
              <a:ext cx="9810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CA8498F-4377-87C1-FDF5-B5993B927384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881" y="3121902"/>
              <a:ext cx="9810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9BA67D-4CF7-B275-2AAA-A77424B0BF6E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 flipV="1">
            <a:off x="3898521" y="5497687"/>
            <a:ext cx="4286018" cy="1282447"/>
          </a:xfrm>
          <a:prstGeom prst="bentConnector3">
            <a:avLst>
              <a:gd name="adj1" fmla="val 3791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4">
            <a:extLst>
              <a:ext uri="{FF2B5EF4-FFF2-40B4-BE49-F238E27FC236}">
                <a16:creationId xmlns:a16="http://schemas.microsoft.com/office/drawing/2014/main" id="{4269B881-34C1-0135-7BB6-BD0C125A0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130" y="78850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7">
            <a:extLst>
              <a:ext uri="{FF2B5EF4-FFF2-40B4-BE49-F238E27FC236}">
                <a16:creationId xmlns:a16="http://schemas.microsoft.com/office/drawing/2014/main" id="{538260EE-81B1-B24D-0049-B5C2D8C9F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2955" y="865076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cxnSp>
        <p:nvCxnSpPr>
          <p:cNvPr id="113" name="Straight Arrow Connector 104">
            <a:extLst>
              <a:ext uri="{FF2B5EF4-FFF2-40B4-BE49-F238E27FC236}">
                <a16:creationId xmlns:a16="http://schemas.microsoft.com/office/drawing/2014/main" id="{43408382-019C-1259-6E54-85F30B99EF5E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 flipV="1">
            <a:off x="6566975" y="5497688"/>
            <a:ext cx="1617564" cy="2289510"/>
          </a:xfrm>
          <a:prstGeom prst="bent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Graphic 7">
            <a:extLst>
              <a:ext uri="{FF2B5EF4-FFF2-40B4-BE49-F238E27FC236}">
                <a16:creationId xmlns:a16="http://schemas.microsoft.com/office/drawing/2014/main" id="{8EB6961A-752C-E65F-49C4-CB5FF01D5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474" y="68048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0">
            <a:extLst>
              <a:ext uri="{FF2B5EF4-FFF2-40B4-BE49-F238E27FC236}">
                <a16:creationId xmlns:a16="http://schemas.microsoft.com/office/drawing/2014/main" id="{55D1FEE8-3804-6125-D872-E20392B6F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412" y="7565284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cxnSp>
        <p:nvCxnSpPr>
          <p:cNvPr id="122" name="Straight Arrow Connector 104">
            <a:extLst>
              <a:ext uri="{FF2B5EF4-FFF2-40B4-BE49-F238E27FC236}">
                <a16:creationId xmlns:a16="http://schemas.microsoft.com/office/drawing/2014/main" id="{2CF44AA9-89C8-5838-7682-F0213E94739A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6940130" y="7183320"/>
            <a:ext cx="1099363" cy="10827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Graphic 23">
            <a:extLst>
              <a:ext uri="{FF2B5EF4-FFF2-40B4-BE49-F238E27FC236}">
                <a16:creationId xmlns:a16="http://schemas.microsoft.com/office/drawing/2014/main" id="{9A594D34-F883-8F40-6ED9-D9F67CD9A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 flipH="1">
            <a:off x="11038901" y="6818048"/>
            <a:ext cx="741884" cy="74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40">
            <a:extLst>
              <a:ext uri="{FF2B5EF4-FFF2-40B4-BE49-F238E27FC236}">
                <a16:creationId xmlns:a16="http://schemas.microsoft.com/office/drawing/2014/main" id="{DFC26169-A34A-7047-4CEB-E78CA7185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7176" y="7604995"/>
            <a:ext cx="15625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Analysts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18DACFE-DE8E-7A4F-3EF8-71D7D8DB4FFC}"/>
              </a:ext>
            </a:extLst>
          </p:cNvPr>
          <p:cNvCxnSpPr>
            <a:cxnSpLocks/>
            <a:stCxn id="136" idx="3"/>
          </p:cNvCxnSpPr>
          <p:nvPr/>
        </p:nvCxnSpPr>
        <p:spPr>
          <a:xfrm flipH="1">
            <a:off x="9031455" y="7188990"/>
            <a:ext cx="200744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0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63</Words>
  <Application>Microsoft Macintosh PowerPoint</Application>
  <PresentationFormat>A3 Paper (297x420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Kane</dc:creator>
  <cp:lastModifiedBy>Andrew Kane</cp:lastModifiedBy>
  <cp:revision>2</cp:revision>
  <dcterms:created xsi:type="dcterms:W3CDTF">2022-07-28T11:20:59Z</dcterms:created>
  <dcterms:modified xsi:type="dcterms:W3CDTF">2022-07-28T12:11:02Z</dcterms:modified>
</cp:coreProperties>
</file>