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71" r:id="rId11"/>
    <p:sldId id="268" r:id="rId12"/>
    <p:sldId id="269" r:id="rId13"/>
    <p:sldId id="270" r:id="rId14"/>
    <p:sldId id="263" r:id="rId15"/>
    <p:sldId id="272" r:id="rId16"/>
    <p:sldId id="265" r:id="rId17"/>
    <p:sldId id="278" r:id="rId18"/>
    <p:sldId id="280" r:id="rId19"/>
    <p:sldId id="281" r:id="rId20"/>
    <p:sldId id="277" r:id="rId21"/>
    <p:sldId id="283" r:id="rId22"/>
    <p:sldId id="284" r:id="rId23"/>
    <p:sldId id="285" r:id="rId24"/>
    <p:sldId id="287" r:id="rId25"/>
    <p:sldId id="288" r:id="rId26"/>
    <p:sldId id="286" r:id="rId27"/>
    <p:sldId id="290" r:id="rId28"/>
    <p:sldId id="273" r:id="rId29"/>
    <p:sldId id="274" r:id="rId30"/>
    <p:sldId id="275" r:id="rId31"/>
    <p:sldId id="276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05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25.27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212 61 2465,'-2'-4'337,"1"-1"1,0 0 0,0 0 0,1 0 0,-1 0-1,1-5 1,-1-12 548,-1 22-462,-1 8-291,-2 10-89,-61 651 475,31-374-476,-5 47 43,21-140-23,-12 203 288,29-353-297,0 57 194,7-94-214,3-14-21,-6-2-5,-1 0 1,1 0-1,-1 0 1,0 0-1,1-1 1,-1 1-1,0 0 1,0-1-1,0 1 1,0-1-1,0 0 1,-1 1-1,2-3 1,7-23 29,-2-1 1,5-31 0,4-17-49,3 2-63,54-135-1,-61 182 52,1 0 1,1 1 0,2 1-1,0 0 1,2 2-1,0 0 1,2 0 0,27-23-1,4 2 54,-6 4 1,73-50 0,-101 79-19,1 0 1,1 2-1,-1 0 0,1 1 1,1 1-1,-1 1 0,1 1 1,26-4-1,-30 6-8,-1 2 0,1 0 0,-1 1-1,1 0 1,-1 2 0,1-1 0,27 8 0,-34-6-4,0 1 1,0 0 0,-1 0-1,1 0 1,-1 1 0,0 1-1,0-1 1,-1 1 0,1 0-1,-2 1 1,1 0 0,0 0-1,9 15 1,-9-11 6,-1-1 1,0 1-1,-1 0 0,0 0 1,0 1-1,-2-1 1,1 1-1,-1 0 0,-1 0 1,0 0-1,-1 1 0,0-1 1,-1 0-1,-1 0 1,0 1-1,0-1 0,-1 0 1,0 0-1,-1 0 0,-6 13 1,0-3 22,0-1 1,-2 0-1,0-1 1,-1 0-1,-2-1 1,1-1-1,-2 0 1,-1 0-1,-31 26 0,26-26 79,0-1 0,-1-2-1,-1 0 1,0-1-1,-1-2 1,0 0 0,-1-1-1,0-2 1,-1 0-1,0-2 1,-1-1 0,1-1-1,-42 2 1,-22-2-71,-136-8 1,182-6-326,27 3-2360,16 4 870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2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40 727 2353,'-2'5'714,"0"-1"-422,0 1-1,0-1 1,0 0-1,0 0 1,-1 0 0,0-1-1,1 1 1,-1 0-1,-1-1 1,-5 5 0,9-8-279,0 0 0,0 0 0,0 0 0,-1 0 0,1 0 0,0 0 0,0 0 0,0 0 0,0 0 0,0 0 0,-1-1 0,1 1 0,0 0 0,0 0 0,0 0 0,0 0 0,0 0 0,0 0 0,0-1 0,-1 1 0,1 0 0,0 0 0,0 0 0,0 0 0,0-1 0,0 1 0,0 0 0,0 0 0,0 0 0,0 0 0,0-1 0,0 1 0,0 0 0,0 0 0,0 0 0,0 0 0,0-1 0,0 1 0,0 0 0,0 0 0,0 0 0,0 0 0,0 0 0,1-1 0,-1 1 0,0 0 0,0 0 0,0 0 0,4-13 89,7-16 29,2 0 0,22-37 1,-6 16 6,29-55 27,5 2 0,4 4 1,92-104-1,-140 178-172,-16 20 23,1-1 0,-1 1 1,1 0-1,0 0 1,1 0-1,0 1 0,-1 0 1,11-8-1,-12 15 2,-1 0 1,0 0-1,0 0 0,0 0 0,0 0 1,0 0-1,0 1 0,-1-1 1,2 7-1,3 23 15,-1 1 1,1 63 0,-4-52-24,-8 474-53,2-405 36,-10 85-138,2-43-3485,10-133 2175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7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0 537 3761,'14'-18'242,"0"1"-1,1 1 1,0 0 0,2 1-1,0 0 1,0 2 0,1 0 0,1 1-1,0 0 1,1 2 0,26-10 0,28-8-178,136-31 1,-201 56-36,330-84 352,183-44-26,-504 127-690,-1 0 0,0-2 0,31-14 0,-17 2-728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7.9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677 10 4681,'-12'-3'231,"1"1"0,-1 0 0,0 0 0,0 2-1,0-1 1,0 1 0,1 1 0,-1 0 0,0 1 0,-16 4 0,12-1-42,1 1-1,-1 1 1,2 0 0,-1 0-1,1 2 1,-24 17 0,6 2 8,2 0 0,1 3 0,1 0 0,2 2 1,-26 40-1,19-22-103,2 2 1,-47 108 0,64-127-79,3 1-1,0 0 1,3 1 0,1 0 0,1 0 0,-1 48-1,7-77-14,3 59 17,-2-62-19,0 1-1,0 0 1,0 0-1,0-1 1,1 1-1,0-1 1,0 1 0,0-1-1,1 0 1,-1 0-1,7 7 1,-6-7-19,1-1 0,-1-1 0,1 1-1,-1 0 1,1-1 0,0 0 0,5 2 0,2 2-95,0 0 0,0 0 1,9 9-1,-1-1 61,1 0 0,0-2 0,1 0 1,25 10-1,-32-17 35,0 0 0,1-1 0,-1 0 0,1-1 0,-1-1 1,1 0-1,0-1 0,0-1 0,19-2 0,-22 1 14,0-1 0,0 0-1,0-1 1,0-1 0,0 0-1,0 0 1,-1-1 0,0-1-1,0 0 1,0 0 0,-1-1-1,0 0 1,0-1 0,16-17-1,5-8 3,-1-3 0,-2 0-1,-2-2 1,-1 0 0,-2-2-1,27-63 1,-38 74 26,-2 1 1,-1-2-1,-1 0 1,-1 0-1,-2 0 1,-1-1-1,-1 1 1,-2-1-1,-1 0 0,-7-52 1,5 70-34,-1-1 1,0 1-1,0 0 1,-2 0-1,1 1 0,-2-1 1,0 1-1,0 0 1,-1 1-1,0-1 0,-1 2 1,-1-1-1,1 1 1,-13-11-1,18 19 13,0 0 0,0 1 0,0-1 0,0 1-1,0 0 1,0 0 0,-1 0 0,-5-1 0,8 2-44,1 0-1,-1 0 1,0-1-1,1 1 1,-1 0-1,0 0 1,0 0-1,1 0 1,-1 0-1,0 0 1,0 0-1,1 1 1,-1-1-1,0 0 1,1 0 0,-1 1-1,0-1 1,1 0-1,-1 1 1,0-1-1,1 0 1,-1 1-1,1-1 1,-1 1-1,1-1 1,-1 1-1,1-1 1,-1 1-1,1-1 1,-1 1 0,1 0-1,0-1 1,-1 1-1,1 0 1,0-1-1,0 1 1,-1 0-1,1-1 1,0 1-1,0 0 1,0 0-1,0-1 1,0 1-1,0 0 1,0-1-1,0 1 1,0 1 0,5 11-1280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8.6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661 5 4857,'-13'-2'209,"-1"1"0,0 0 0,0 1 0,0 0 0,0 1 0,1 1 0,-1 0 0,0 1-1,1 0 1,0 1 0,-1 1 0,2 0 0,-1 1 0,-17 10 0,4 0-111,1 1 0,0 1 0,2 1 0,0 1 0,-34 38 0,27-21-60,1 2 0,2 1-1,2 2 1,1 0 0,3 1 0,1 1-1,2 1 1,3 1 0,1 0 0,2 1-1,2 0 1,3 1 0,1 0-1,3 0 1,2 1 0,6 60 0,-3-92-55,0 0 0,2 0 0,0-1 1,1 1-1,1-1 0,9 19 1,-12-29-2,0-1 0,0 0 1,0 0-1,0 0 0,1 0 1,0-1-1,0 1 0,0-1 1,0 0-1,1 0 0,0-1 1,0 1-1,0-1 0,0 0 1,0 0-1,0-1 0,1 0 1,0 1-1,-1-2 1,1 1-1,9 1 0,-5-3-12,-1 0-1,0 0 1,0-1 0,1 0-1,-1 0 1,0-1 0,0 0-1,0-1 1,0 0-1,9-5 1,-4 1 1,-1-1-1,1 0 1,-2-1-1,1 0 1,16-17-1,-6 2 19,-2 0 0,-1-2 1,0 0-1,-2-1 0,16-34 0,-7 7 73,-4-2 1,-1-1-1,-3-1 1,-3 0-1,-2-1 0,-3-1 1,-2 0-1,0-80 1,-8 121-52,-2-1 0,-1 1 1,0 0-1,-1 0 1,-1 1-1,-7-20 0,-1 6-232,-2 1-1,-24-40 0,38 70 159,0 1-1,-1-1 1,1 1 0,0-1 0,-1 1-1,1-1 1,0 0 0,0 1-1,0-1 1,0 0 0,-1 1-1,1-1 1,0 0 0,0 1 0,0-1-1,0 0 1,0 1 0,1-1-1,-1 0 1,0 1 0,0-1-1,0 0 1,0 1 0,1-1-1,-1 1 1,0-1 0,1 0 0,-1 1-1,0-1 1,1 1 0,-1-1-1,1 1 1,-1-1 0,1 1-1,-1-1 1,1 1 0,0-1 0,0 1-6,16-14-1907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9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580 34 4825,'-14'-7'544,"-1"1"-1,0 1 1,0 0 0,-27-4-1,32 8-435,0 0 0,0 1 0,0 1 0,0 0 0,0 0 0,0 1 0,0 0 0,-16 6 0,8-2-9,-1 2 0,1 1 1,0 0-1,1 1 0,0 1 0,1 0 0,0 2 0,-24 23 0,22-16-59,0 0 0,2 1 0,0 1-1,2 1 1,0 0 0,-10 25 0,9-14-40,3 0 1,0 1 0,3 0 0,0 1 0,3 0 0,1 0 0,1 1-1,2-1 1,5 66 0,-2-90-6,1-1-1,0 1 1,1 0-1,0 0 1,0-1-1,2 1 1,-1-1-1,1 0 1,1-1 0,0 1-1,0-1 1,10 11-1,-10-15-7,0 0 1,0 0-1,0-1 0,1 0 0,0 0 1,0-1-1,0 0 0,0 0 0,1 0 1,-1-1-1,1 0 0,0-1 0,0 0 1,0 0-1,0-1 0,1 0 0,-1 0 0,9-1 1,-1 0 3,1-1 1,-1-1 0,1-1 0,-1 0-1,0-1 1,-1-1 0,1 0 0,24-13-1,-19 7 23,0-2-1,-1 0 0,-1-1 0,0-1 0,25-25 1,-20 13 20,0 0-1,-2-2 1,-1 0 0,-1-1 0,-2-1 0,-1-1 0,25-67 0,-33 72-7,0 0 0,-2-1 0,-2 0 1,0 0-1,-2-1 0,0-52 0,-3 71-32,-1 0 0,0 0 0,-1 0 0,0 0 0,0 0 0,-1 0 0,0 0 0,-1 1 0,0-1 0,-1 1 0,0 0 0,0 1 0,-1-1 0,0 1 0,0 0 0,-1 0 0,0 1 0,-1 0 0,1 0 0,-1 1 0,0 0-1,-16-9 1,12 11-17,-1-1 0,1 2 0,-1-1 0,1 2 0,-1 0 0,0 0 0,0 1 0,0 1 0,0 0 0,-23 3 0,-14 3-481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0.5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138 82 2385,'-107'-46'3061,"134"47"123,38-11-2909,-12 1 39,9 1-140,105-1 0,-142 9-155,1 2 1,-1 0-1,1 2 1,-1 1-1,-1 1 0,1 1 1,24 11-1,-46-17-22,0 0 0,0 1-1,0-1 1,0 1 0,-1 0-1,1 0 1,-1 0 0,1 0 0,-1 0-1,0 0 1,0 1 0,0-1-1,0 1 1,0 0 0,2 3 0,-3-2-1,0 0 0,0 0 0,0 0 0,0 0 0,-1 0 0,1 0 0,-1 0 1,0 0-1,-1 0 0,1 0 0,-1 0 0,1 0 0,-2 4 0,-4 11-48,-1 0 0,-1-1 0,0 0 0,-2 0 0,-19 28 0,-64 76-522,-166 147 3,186-199 592,38-35 40,-32 41 0,55-61 13,1 1-1,1-1 1,0 2-1,2-1 0,-13 33 1,20-47-55,0 0-1,0 0 1,0 0 0,1 0-1,-1 0 1,1 1 0,0-1-1,0 0 1,0 0 0,0 0 0,0 0-1,0 0 1,0 1 0,1-1-1,-1 0 1,1 0 0,-1 0-1,1 0 1,0 0 0,1 2 0,0-2-2,-1-1 0,1 1 1,0-1-1,0 0 0,0 0 1,0 0-1,0 0 1,-1-1-1,2 1 0,-1 0 1,0-1-1,0 1 0,0-1 1,0 0-1,0 0 0,0 0 1,0 0-1,1 0 1,-1 0-1,0 0 0,2-1 1,55-10 110,-1-3 1,-1-2-1,78-34 0,-122 45-127,77-30-1336,158-88-1,-182 81-447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1.45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803 67 5321,'-1'-3'117,"0"-1"0,0 1-1,0 0 1,0 0 0,0 0 0,-1 0 0,0 0-1,1 1 1,-1-1 0,0 0 0,0 1 0,0 0-1,-1-1 1,1 1 0,-1 0 0,1 0-1,-1 0 1,-4-2 0,1 1-23,0 1 1,0 0-1,0 0 0,0 0 0,-1 1 1,1 0-1,0 0 0,-14 0 0,1 2 37,0 1-1,0 0 1,0 2-1,0 0 1,-25 10-1,17-3-30,-1 2-1,2 1 0,0 1 0,1 1 1,0 2-1,1 0 0,1 1 0,1 2 1,1 0-1,1 1 0,-32 46 0,14-10-67,1 2 0,4 2 0,-49 125 0,72-161-38,1 0 0,2 0 0,0 1 0,2 0-1,-3 33 1,8-48-6,0 0 1,0-1-1,1 1 0,0-1 0,1 1 1,0-1-1,1 0 0,0 0 0,1 0 1,0 0-1,1 0 0,0-1 0,1 0 1,12 17-1,-10-17-10,1 0 0,0-1-1,0 0 1,1 0 0,0-1 0,1 0 0,0-1 0,0-1 0,1 1-1,12 4 1,-15-8 13,-1 0-1,0-1 0,1 0 1,0 0-1,-1-1 0,1 0 0,0 0 1,0-1-1,0-1 0,-1 1 1,1-1-1,0-1 0,-1 1 1,1-2-1,14-4 0,1-5 8,0-1 0,-1 0-1,-1-2 1,0-1 0,-1 0 0,-1-2 0,34-37-1,-30 28-2,-2-1 0,-1-1 0,-1 0-1,-2-2 1,20-44 0,-26 44 19,-1-1-1,-1 0 1,-2-1 0,-1 1 0,-2-1 0,-1-1 0,-2 1 0,-1 0 0,-4-44-1,1 55-241,-1 0-1,-1-1 0,-1 2 0,-1-1 1,-1 1-1,-1 0 0,0 0 0,-2 1 1,0 0-1,-1 1 0,-1 0 0,-1 1 1,-1 0-1,-27-27 0,19 26-1538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2.1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683 53 6073,'-25'-1'316,"1"0"0,0 2 0,-1 0-1,1 2 1,0 1 0,1 0 0,-1 2 0,1 1-1,0 1 1,-26 12 0,22-6-220,1 0 1,1 2-1,0 1 0,1 1 1,1 0-1,1 2 0,-37 43 1,39-39-137,2 1 0,0 1 0,2 1 0,1 0 1,1 1-1,2 0 0,-15 46 0,21-49 61,0 0 0,1 0 0,2 1 0,0-1-1,2 1 1,1-1 0,1 1 0,1-1 0,8 37 0,-8-50-29,1 0 0,1-1 0,0 1 0,1-1 1,0 0-1,0 0 0,2-1 0,-1 1 0,15 16 1,-17-22-12,0-1 0,0-1 1,0 1-1,1 0 1,-1-1-1,1 0 0,0 0 1,0-1-1,0 1 1,0-1-1,1 0 1,-1 0-1,1-1 0,-1 0 1,1 0-1,-1 0 1,1 0-1,0-1 0,-1 0 1,1 0-1,0-1 1,10-2-1,3-2-10,-1-1 0,1-1 0,-1-1 0,-1-1 0,1 0-1,-2-1 1,1-1 0,23-20 0,1-5 129,66-75-1,-83 83-46,-2-1-1,-1-2 1,-1 0 0,-2-1-1,-1-1 1,-2 0-1,18-57 1,-26 69-82,-2 0 0,0-1 0,-1 0-1,-1 0 1,-1 0 0,-1 0 0,-2 0 0,0 0 0,-1 0 0,0 0 0,-2 0 0,-1 1 0,-13-36 0,15 48-157,-1 1-1,0 0 1,-1 0 0,0 0 0,0 0 0,-1 1 0,0 0 0,0 0-1,0 0 1,-1 1 0,-8-7 0,-7-3-1240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3.0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675 33 4881,'-16'-6'355,"0"0"0,-1 1 0,1 1 1,-1 0-1,0 1 0,0 1 0,0 0 0,0 1 0,-24 3 0,23 0-216,0 0 0,1 2 0,-1 0 0,1 1 0,0 1-1,0 0 1,1 1 0,-1 1 0,-18 12 0,15-6-36,1 1 1,0 0-1,1 1 1,1 1 0,1 0-1,-21 29 1,18-18-101,0 1 1,2 1 0,2 1-1,1 0 1,1 1 0,1 0-1,2 1 1,1 0 0,-7 66-1,13-73-108,2 1 1,2-1-1,0 1 0,2-1 0,0 0 0,15 51 1,-15-65-26,2 1 0,-1 0 0,2-1 1,0 0-1,0 0 0,1-1 0,0 0 0,1 0 1,1-1-1,-1 0 0,2 0 0,-1-1 1,1 0-1,1 0 0,21 12 0,-23-16 119,0-2 0,1 1 0,-1-1 0,1-1 0,-1 1 0,1-2 0,0 1 0,0-2 0,0 1 0,0-1 0,0-1 0,0 1-1,-1-2 1,1 1 0,0-2 0,0 1 0,-1-1 0,0-1 0,1 1 0,-1-2 0,8-4 0,2-2 217,0-2-1,0 0 1,-2 0 0,1-2 0,-2 0-1,0-1 1,-1-1 0,20-27 0,-15 12 56,-1 0 0,-1-1 0,-2 0 0,-1-1 0,-2-1 0,-2-1 0,-1 0 0,-1 0 0,-2-1 0,2-40 0,-9 63-248,0-1 0,0 1 0,-2 0 0,0 0 1,0 0-1,-1 1 0,-1-1 0,0 0 0,-1 1 1,-1 0-1,0 0 0,-1 1 0,0 0 0,-13-18 0,13 22-55,0-1 0,-1 1 0,0 0 0,0 1 0,-1 0-1,0 0 1,0 1 0,0 0 0,-1 0 0,0 1 0,0 1-1,-1-1 1,1 2 0,-1-1 0,0 2 0,0-1 0,0 2-1,-19-2 1,-15 9-1929,-3 9 129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3.13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66 1,'-44'0,"26"0,14 0,7 0,181 0,573 0,7251 0,-8005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05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3.13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66 1,'-44'0,"26"0,14 0,7 0,181 0,573 0,7251 0,-8005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0.66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1,'0'1374,"0"-1367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5.752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0,'0'1,"0"238,0 976,0-1213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51.763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68,'0'-67,"0"1790,0-1722,0-2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7:55.3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957 65 3817,'7'2'3322,"-9"-5"-2427,-14-8-931,-1 2 74,-1 2 1,0 0-1,-25-6 1,40 12-33,-11-2 38,-1 0 0,1 1 0,-1 0 0,-24 1 0,-4-1 4,15 0-33,0 1 0,-53 5-1,69-2-12,0 0 0,0 1-1,1 0 1,-1 1 0,1 1-1,0-1 1,0 2 0,1-1-1,-17 13 1,3 1 8,2 1 0,0 1 0,-26 34 0,-51 75 46,66-83-57,2 2-1,1 1 1,4 1-1,-33 86 1,48-105 2,1 1 1,2 1-1,2 0 1,1 0-1,1 0 1,2 0 0,1 0-1,2 1 1,6 37-1,-4-52 3,1 0-1,0 0 0,2 0 1,1-1-1,0 0 1,17 31-1,-20-42-4,1-1-1,0 1 1,0-2-1,1 1 1,-1 0 0,1-1-1,1 0 1,-1-1-1,1 1 1,0-1 0,0-1-1,1 1 1,-1-1-1,1 0 1,0-1 0,0 0-1,0 0 1,16 2 0,-12-3-6,1-1 0,-1 0 0,1-1 0,-1 0 0,1-1 0,-1-1 0,0 0 0,1 0 0,-1-1 0,14-6 1,-10 2 14,-1 0 1,0-1 0,0-1-1,-1-1 1,0 0-1,20-19 1,4-10 34,-2-2-1,-3-2 0,48-76 1,-72 105-43,25-40 29,-2-2-1,-2-1 1,23-65-1,-41 91 5,-2 0-1,-2-1 1,-1 0 0,-1-1-1,-1 1 1,-2-1-1,-3-62 1,0 88-18,-2-24 86,-2-1 1,0 0-1,-14-45 0,18 76-93,0 0 0,0 0 0,0 0 0,0 0-1,-1 0 1,1 0 0,0 1 0,-1-1 0,1 0 0,-1 0 0,1 0 0,-1 1 0,1-1-1,-1 0 1,1 1 0,-1-1 0,0 0 0,1 1 0,-1-1 0,0 1 0,-1-1 0,2 2-4,-1 0 1,1 0-1,-1 0 1,1 0 0,-1 0-1,1 0 1,-1 0-1,1 0 1,0 0-1,0 1 1,0-1 0,0 0-1,0 0 1,0 0-1,0 0 1,0 1 0,0-1-1,0 0 1,1 2-1,33 332 134,-21-255-149,4-1 1,32 96-1,-45-163-7,43 106-197,-42-106 46,1-1-1,0 1 1,1-2-1,0 1 1,1-1-1,0 0 1,16 15-1,-21-23-94,0 1 1,1-1-1,-1 0 0,1 0 0,-1 0 0,1-1 0,0 1 0,-1-1 0,1 0 0,0 0 0,0 0 0,7 0 0,5-2-1464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6.59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1,'5301'0,"-5267"0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7.911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1500 1,'-157'0,"-382"0,637 0,-288 0,-521 0,906 0,-134 0,-29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30.4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1,'3752'0,"-3758"0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25.27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212 61 2465,'-2'-4'337,"1"-1"1,0 0 0,0 0 0,1 0 0,-1 0-1,1-5 1,-1-12 548,-1 22-462,-1 8-291,-2 10-89,-61 651 475,31-374-476,-5 47 43,21-140-23,-12 203 288,29-353-297,0 57 194,7-94-214,3-14-21,-6-2-5,-1 0 1,1 0-1,-1 0 1,0 0-1,1-1 1,-1 1-1,0 0 1,0-1-1,0 1 1,0-1-1,0 0 1,-1 1-1,2-3 1,7-23 29,-2-1 1,5-31 0,4-17-49,3 2-63,54-135-1,-61 182 52,1 0 1,1 1 0,2 1-1,0 0 1,2 2-1,0 0 1,2 0 0,27-23-1,4 2 54,-6 4 1,73-50 0,-101 79-19,1 0 1,1 2-1,-1 0 0,1 1 1,1 1-1,-1 1 0,1 1 1,26-4-1,-30 6-8,-1 2 0,1 0 0,-1 1-1,1 0 1,-1 2 0,1-1 0,27 8 0,-34-6-4,0 1 1,0 0 0,-1 0-1,1 0 1,-1 1 0,0 1-1,0-1 1,-1 1 0,1 0-1,-2 1 1,1 0 0,0 0-1,9 15 1,-9-11 6,-1-1 1,0 1-1,-1 0 0,0 0 1,0 1-1,-2-1 1,1 1-1,-1 0 0,-1 0 1,0 0-1,-1 1 0,0-1 1,-1 0-1,-1 0 1,0 1-1,0-1 0,-1 0 1,0 0-1,-1 0 0,-6 13 1,0-3 22,0-1 1,-2 0-1,0-1 1,-1 0-1,-2-1 1,1-1-1,-2 0 1,-1 0-1,-31 26 0,26-26 79,0-1 0,-1-2-1,-1 0 1,0-1-1,-1-2 1,0 0 0,-1-1-1,0-2 1,-1 0-1,0-2 1,-1-1 0,1-1-1,-42 2 1,-22-2-71,-136-8 1,182-6-326,27 3-2360,16 4 870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0.66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1,'0'1374,"0"-1367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2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40 727 2353,'-2'5'714,"0"-1"-422,0 1-1,0-1 1,0 0-1,0 0 1,-1 0 0,0-1-1,1 1 1,-1 0-1,-1-1 1,-5 5 0,9-8-279,0 0 0,0 0 0,0 0 0,-1 0 0,1 0 0,0 0 0,0 0 0,0 0 0,0 0 0,0 0 0,-1-1 0,1 1 0,0 0 0,0 0 0,0 0 0,0 0 0,0 0 0,0 0 0,0-1 0,-1 1 0,1 0 0,0 0 0,0 0 0,0 0 0,0-1 0,0 1 0,0 0 0,0 0 0,0 0 0,0 0 0,0-1 0,0 1 0,0 0 0,0 0 0,0 0 0,0 0 0,0-1 0,0 1 0,0 0 0,0 0 0,0 0 0,0 0 0,0 0 0,1-1 0,-1 1 0,0 0 0,0 0 0,0 0 0,4-13 89,7-16 29,2 0 0,22-37 1,-6 16 6,29-55 27,5 2 0,4 4 1,92-104-1,-140 178-172,-16 20 23,1-1 0,-1 1 1,1 0-1,0 0 1,1 0-1,0 1 0,-1 0 1,11-8-1,-12 15 2,-1 0 1,0 0-1,0 0 0,0 0 0,0 0 1,0 0-1,0 1 0,-1-1 1,2 7-1,3 23 15,-1 1 1,1 63 0,-4-52-24,-8 474-53,2-405 36,-10 85-138,2-43-3485,10-133 2175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7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0 537 3761,'14'-18'242,"0"1"-1,1 1 1,0 0 0,2 1-1,0 0 1,0 2 0,1 0 0,1 1-1,0 0 1,1 2 0,26-10 0,28-8-178,136-31 1,-201 56-36,330-84 352,183-44-26,-504 127-690,-1 0 0,0-2 0,31-14 0,-17 2-728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7.9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677 10 4681,'-12'-3'231,"1"1"0,-1 0 0,0 0 0,0 2-1,0-1 1,0 1 0,1 1 0,-1 0 0,0 1 0,-16 4 0,12-1-42,1 1-1,-1 1 1,2 0 0,-1 0-1,1 2 1,-24 17 0,6 2 8,2 0 0,1 3 0,1 0 0,2 2 1,-26 40-1,19-22-103,2 2 1,-47 108 0,64-127-79,3 1-1,0 0 1,3 1 0,1 0 0,1 0 0,-1 48-1,7-77-14,3 59 17,-2-62-19,0 1-1,0 0 1,0 0-1,0-1 1,1 1-1,0-1 1,0 1 0,0-1-1,1 0 1,-1 0-1,7 7 1,-6-7-19,1-1 0,-1-1 0,1 1-1,-1 0 1,1-1 0,0 0 0,5 2 0,2 2-95,0 0 0,0 0 1,9 9-1,-1-1 61,1 0 0,0-2 0,1 0 1,25 10-1,-32-17 35,0 0 0,1-1 0,-1 0 0,1-1 0,-1-1 1,1 0-1,0-1 0,0-1 0,19-2 0,-22 1 14,0-1 0,0 0-1,0-1 1,0-1 0,0 0-1,0 0 1,-1-1 0,0-1-1,0 0 1,0 0 0,-1-1-1,0 0 1,0-1 0,16-17-1,5-8 3,-1-3 0,-2 0-1,-2-2 1,-1 0 0,-2-2-1,27-63 1,-38 74 26,-2 1 1,-1-2-1,-1 0 1,-1 0-1,-2 0 1,-1-1-1,-1 1 1,-2-1-1,-1 0 0,-7-52 1,5 70-34,-1-1 1,0 1-1,0 0 1,-2 0-1,1 1 0,-2-1 1,0 1-1,0 0 1,-1 1-1,0-1 0,-1 2 1,-1-1-1,1 1 1,-13-11-1,18 19 13,0 0 0,0 1 0,0-1 0,0 1-1,0 0 1,0 0 0,-1 0 0,-5-1 0,8 2-44,1 0-1,-1 0 1,0-1-1,1 1 1,-1 0-1,0 0 1,0 0-1,1 0 1,-1 0-1,0 0 1,0 0-1,1 1 1,-1-1-1,0 0 1,1 0 0,-1 1-1,0-1 1,1 0-1,-1 1 1,0-1-1,1 0 1,-1 1-1,1-1 1,-1 1-1,1-1 1,-1 1-1,1-1 1,-1 1-1,1-1 1,-1 1 0,1 0-1,0-1 1,-1 1-1,1 0 1,0-1-1,0 1 1,-1 0-1,1-1 1,0 1-1,0 0 1,0 0-1,0-1 1,0 1-1,0 0 1,0-1-1,0 1 1,0 1 0,5 11-1280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8.6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661 5 4857,'-13'-2'209,"-1"1"0,0 0 0,0 1 0,0 0 0,0 1 0,1 1 0,-1 0 0,0 1-1,1 0 1,0 1 0,-1 1 0,2 0 0,-1 1 0,-17 10 0,4 0-111,1 1 0,0 1 0,2 1 0,0 1 0,-34 38 0,27-21-60,1 2 0,2 1-1,2 2 1,1 0 0,3 1 0,1 1-1,2 1 1,3 1 0,1 0 0,2 1-1,2 0 1,3 1 0,1 0-1,3 0 1,2 1 0,6 60 0,-3-92-55,0 0 0,2 0 0,0-1 1,1 1-1,1-1 0,9 19 1,-12-29-2,0-1 0,0 0 1,0 0-1,0 0 0,1 0 1,0-1-1,0 1 0,0-1 1,0 0-1,1 0 0,0-1 1,0 1-1,0-1 0,0 0 1,0 0-1,0-1 0,1 0 1,0 1-1,-1-2 1,1 1-1,9 1 0,-5-3-12,-1 0-1,0 0 1,0-1 0,1 0-1,-1 0 1,0-1 0,0 0-1,0-1 1,0 0-1,9-5 1,-4 1 1,-1-1-1,1 0 1,-2-1-1,1 0 1,16-17-1,-6 2 19,-2 0 0,-1-2 1,0 0-1,-2-1 0,16-34 0,-7 7 73,-4-2 1,-1-1-1,-3-1 1,-3 0-1,-2-1 0,-3-1 1,-2 0-1,0-80 1,-8 121-52,-2-1 0,-1 1 1,0 0-1,-1 0 1,-1 1-1,-7-20 0,-1 6-232,-2 1-1,-24-40 0,38 70 159,0 1-1,-1-1 1,1 1 0,0-1 0,-1 1-1,1-1 1,0 0 0,0 1-1,0-1 1,0 0 0,-1 1-1,1-1 1,0 0 0,0 1 0,0-1-1,0 0 1,0 1 0,1-1-1,-1 0 1,0 1 0,0-1-1,0 0 1,0 1 0,1-1-1,-1 1 1,0-1 0,1 0 0,-1 1-1,0-1 1,1 1 0,-1-1-1,1 1 1,-1-1 0,1 1-1,-1-1 1,1 1 0,0-1 0,0 1-6,16-14-1907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9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580 34 4825,'-14'-7'544,"-1"1"-1,0 1 1,0 0 0,-27-4-1,32 8-435,0 0 0,0 1 0,0 1 0,0 0 0,0 0 0,0 1 0,0 0 0,-16 6 0,8-2-9,-1 2 0,1 1 1,0 0-1,1 1 0,0 1 0,1 0 0,0 2 0,-24 23 0,22-16-59,0 0 0,2 1 0,0 1-1,2 1 1,0 0 0,-10 25 0,9-14-40,3 0 1,0 1 0,3 0 0,0 1 0,3 0 0,1 0 0,1 1-1,2-1 1,5 66 0,-2-90-6,1-1-1,0 1 1,1 0-1,0 0 1,0-1-1,2 1 1,-1-1-1,1 0 1,1-1 0,0 1-1,0-1 1,10 11-1,-10-15-7,0 0 1,0 0-1,0-1 0,1 0 0,0 0 1,0-1-1,0 0 0,0 0 0,1 0 1,-1-1-1,1 0 0,0-1 0,0 0 1,0 0-1,0-1 0,1 0 0,-1 0 0,9-1 1,-1 0 3,1-1 1,-1-1 0,1-1 0,-1 0-1,0-1 1,-1-1 0,1 0 0,24-13-1,-19 7 23,0-2-1,-1 0 0,-1-1 0,0-1 0,25-25 1,-20 13 20,0 0-1,-2-2 1,-1 0 0,-1-1 0,-2-1 0,-1-1 0,25-67 0,-33 72-7,0 0 0,-2-1 0,-2 0 1,0 0-1,-2-1 0,0-52 0,-3 71-32,-1 0 0,0 0 0,-1 0 0,0 0 0,0 0 0,-1 0 0,0 0 0,-1 1 0,0-1 0,-1 1 0,0 0 0,0 1 0,-1-1 0,0 1 0,0 0 0,-1 0 0,0 1 0,-1 0 0,1 0 0,-1 1 0,0 0-1,-16-9 1,12 11-17,-1-1 0,1 2 0,-1-1 0,1 2 0,-1 0 0,0 0 0,0 1 0,0 1 0,0 0 0,-23 3 0,-14 3-481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0.5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138 82 2385,'-107'-46'3061,"134"47"123,38-11-2909,-12 1 39,9 1-140,105-1 0,-142 9-155,1 2 1,-1 0-1,1 2 1,-1 1-1,-1 1 0,1 1 1,24 11-1,-46-17-22,0 0 0,0 1-1,0-1 1,0 1 0,-1 0-1,1 0 1,-1 0 0,1 0 0,-1 0-1,0 0 1,0 1 0,0-1-1,0 1 1,0 0 0,2 3 0,-3-2-1,0 0 0,0 0 0,0 0 0,0 0 0,-1 0 0,1 0 0,-1 0 1,0 0-1,-1 0 0,1 0 0,-1 0 0,1 0 0,-2 4 0,-4 11-48,-1 0 0,-1-1 0,0 0 0,-2 0 0,-19 28 0,-64 76-522,-166 147 3,186-199 592,38-35 40,-32 41 0,55-61 13,1 1-1,1-1 1,0 2-1,2-1 0,-13 33 1,20-47-55,0 0-1,0 0 1,0 0 0,1 0-1,-1 0 1,1 1 0,0-1-1,0 0 1,0 0 0,0 0 0,0 0-1,0 0 1,0 1 0,1-1-1,-1 0 1,1 0 0,-1 0-1,1 0 1,0 0 0,1 2 0,0-2-2,-1-1 0,1 1 1,0-1-1,0 0 0,0 0 1,0 0-1,0 0 1,-1-1-1,2 1 0,-1 0 1,0-1-1,0 1 0,0-1 1,0 0-1,0 0 0,0 0 1,0 0-1,1 0 1,-1 0-1,0 0 0,2-1 1,55-10 110,-1-3 1,-1-2-1,78-34 0,-122 45-127,77-30-1336,158-88-1,-182 81-447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1.45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803 67 5321,'-1'-3'117,"0"-1"0,0 1-1,0 0 1,0 0 0,0 0 0,-1 0 0,0 0-1,1 1 1,-1-1 0,0 0 0,0 1 0,0 0-1,-1-1 1,1 1 0,-1 0 0,1 0-1,-1 0 1,-4-2 0,1 1-23,0 1 1,0 0-1,0 0 0,0 0 0,-1 1 1,1 0-1,0 0 0,-14 0 0,1 2 37,0 1-1,0 0 1,0 2-1,0 0 1,-25 10-1,17-3-30,-1 2-1,2 1 0,0 1 0,1 1 1,0 2-1,1 0 0,1 1 0,1 2 1,1 0-1,1 1 0,-32 46 0,14-10-67,1 2 0,4 2 0,-49 125 0,72-161-38,1 0 0,2 0 0,0 1 0,2 0-1,-3 33 1,8-48-6,0 0 1,0-1-1,1 1 0,0-1 0,1 1 1,0-1-1,1 0 0,0 0 0,1 0 1,0 0-1,1 0 0,0-1 0,1 0 1,12 17-1,-10-17-10,1 0 0,0-1-1,0 0 1,1 0 0,0-1 0,1 0 0,0-1 0,0-1 0,1 1-1,12 4 1,-15-8 13,-1 0-1,0-1 0,1 0 1,0 0-1,-1-1 0,1 0 0,0 0 1,0-1-1,0-1 0,-1 1 1,1-1-1,0-1 0,-1 1 1,1-2-1,14-4 0,1-5 8,0-1 0,-1 0-1,-1-2 1,0-1 0,-1 0 0,-1-2 0,34-37-1,-30 28-2,-2-1 0,-1-1 0,-1 0-1,-2-2 1,20-44 0,-26 44 19,-1-1-1,-1 0 1,-2-1 0,-1 1 0,-2-1 0,-1-1 0,-2 1 0,-1 0 0,-4-44-1,1 55-241,-1 0-1,-1-1 0,-1 2 0,-1-1 1,-1 1-1,-1 0 0,0 0 0,-2 1 1,0 0-1,-1 1 0,-1 0 0,-1 1 1,-1 0-1,-27-27 0,19 26-1538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2.1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683 53 6073,'-25'-1'316,"1"0"0,0 2 0,-1 0-1,1 2 1,0 1 0,1 0 0,-1 2 0,1 1-1,0 1 1,-26 12 0,22-6-220,1 0 1,1 2-1,0 1 0,1 1 1,1 0-1,1 2 0,-37 43 1,39-39-137,2 1 0,0 1 0,2 1 0,1 0 1,1 1-1,2 0 0,-15 46 0,21-49 61,0 0 0,1 0 0,2 1 0,0-1-1,2 1 1,1-1 0,1 1 0,1-1 0,8 37 0,-8-50-29,1 0 0,1-1 0,0 1 0,1-1 1,0 0-1,0 0 0,2-1 0,-1 1 0,15 16 1,-17-22-12,0-1 0,0-1 1,0 1-1,1 0 1,-1-1-1,1 0 0,0 0 1,0-1-1,0 1 1,0-1-1,1 0 1,-1 0-1,1-1 0,-1 0 1,1 0-1,-1 0 1,1 0-1,0-1 0,-1 0 1,1 0-1,0-1 1,10-2-1,3-2-10,-1-1 0,1-1 0,-1-1 0,-1-1 0,1 0-1,-2-1 1,1-1 0,23-20 0,1-5 129,66-75-1,-83 83-46,-2-1-1,-1-2 1,-1 0 0,-2-1-1,-1-1 1,-2 0-1,18-57 1,-26 69-82,-2 0 0,0-1 0,-1 0-1,-1 0 1,-1 0 0,-1 0 0,-2 0 0,0 0 0,-1 0 0,0 0 0,-2 0 0,-1 1 0,-13-36 0,15 48-157,-1 1-1,0 0 1,-1 0 0,0 0 0,0 0 0,-1 1 0,0 0 0,0 0-1,0 0 1,-1 1 0,-8-7 0,-7-3-1240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3.0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675 33 4881,'-16'-6'355,"0"0"0,-1 1 0,1 1 1,-1 0-1,0 1 0,0 1 0,0 0 0,0 1 0,-24 3 0,23 0-216,0 0 0,1 2 0,-1 0 0,1 1 0,0 1-1,0 0 1,1 1 0,-1 1 0,-18 12 0,15-6-36,1 1 1,0 0-1,1 1 1,1 1 0,1 0-1,-21 29 1,18-18-101,0 1 1,2 1 0,2 1-1,1 0 1,1 1 0,1 0-1,2 1 1,1 0 0,-7 66-1,13-73-108,2 1 1,2-1-1,0 1 0,2-1 0,0 0 0,15 51 1,-15-65-26,2 1 0,-1 0 0,2-1 1,0 0-1,0 0 0,1-1 0,0 0 0,1 0 1,1-1-1,-1 0 0,2 0 0,-1-1 1,1 0-1,1 0 0,21 12 0,-23-16 119,0-2 0,1 1 0,-1-1 0,1-1 0,-1 1 0,1-2 0,0 1 0,0-2 0,0 1 0,0-1 0,0-1 0,0 1-1,-1-2 1,1 1 0,0-2 0,0 1 0,-1-1 0,0-1 0,1 1 0,-1-2 0,8-4 0,2-2 217,0-2-1,0 0 1,-2 0 0,1-2 0,-2 0-1,0-1 1,-1-1 0,20-27 0,-15 12 56,-1 0 0,-1-1 0,-2 0 0,-1-1 0,-2-1 0,-2-1 0,-1 0 0,-1 0 0,-2-1 0,2-40 0,-9 63-248,0-1 0,0 1 0,-2 0 0,0 0 1,0 0-1,-1 1 0,-1-1 0,0 0 0,-1 1 1,-1 0-1,0 0 0,-1 1 0,0 0 0,-13-18 0,13 22-55,0-1 0,-1 1 0,0 0 0,0 1 0,-1 0-1,0 0 1,0 1 0,0 0 0,-1 0 0,0 1 0,0 1-1,-1-1 1,1 2 0,-1-1 0,0 2 0,0-1 0,0 2-1,-19-2 1,-15 9-1929,-3 9 129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05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5.752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0,'0'1,"0"238,0 976,0-1213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3.13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66 1,'-44'0,"26"0,14 0,7 0,181 0,573 0,7251 0,-8005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0.66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1,'0'1374,"0"-1367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5.752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0,'0'1,"0"238,0 976,0-1213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51.763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68,'0'-67,"0"1790,0-1722,0-2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7:55.3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957 65 3817,'7'2'3322,"-9"-5"-2427,-14-8-931,-1 2 74,-1 2 1,0 0-1,-25-6 1,40 12-33,-11-2 38,-1 0 0,1 1 0,-1 0 0,-24 1 0,-4-1 4,15 0-33,0 1 0,-53 5-1,69-2-12,0 0 0,0 1-1,1 0 1,-1 1 0,1 1-1,0-1 1,0 2 0,1-1-1,-17 13 1,3 1 8,2 1 0,0 1 0,-26 34 0,-51 75 46,66-83-57,2 2-1,1 1 1,4 1-1,-33 86 1,48-105 2,1 1 1,2 1-1,2 0 1,1 0-1,1 0 1,2 0 0,1 0-1,2 1 1,6 37-1,-4-52 3,1 0-1,0 0 0,2 0 1,1-1-1,0 0 1,17 31-1,-20-42-4,1-1-1,0 1 1,0-2-1,1 1 1,-1 0 0,1-1-1,1 0 1,-1-1-1,1 1 1,0-1 0,0-1-1,1 1 1,-1-1-1,1 0 1,0-1 0,0 0-1,0 0 1,16 2 0,-12-3-6,1-1 0,-1 0 0,1-1 0,-1 0 0,1-1 0,-1-1 0,0 0 0,1 0 0,-1-1 0,14-6 1,-10 2 14,-1 0 1,0-1 0,0-1-1,-1-1 1,0 0-1,20-19 1,4-10 34,-2-2-1,-3-2 0,48-76 1,-72 105-43,25-40 29,-2-2-1,-2-1 1,23-65-1,-41 91 5,-2 0-1,-2-1 1,-1 0 0,-1-1-1,-1 1 1,-2-1-1,-3-62 1,0 88-18,-2-24 86,-2-1 1,0 0-1,-14-45 0,18 76-93,0 0 0,0 0 0,0 0 0,0 0-1,-1 0 1,1 0 0,0 1 0,-1-1 0,1 0 0,-1 0 0,1 0 0,-1 1 0,1-1-1,-1 0 1,1 1 0,-1-1 0,0 0 0,1 1 0,-1-1 0,0 1 0,-1-1 0,2 2-4,-1 0 1,1 0-1,-1 0 1,1 0 0,-1 0-1,1 0 1,-1 0-1,1 0 1,0 0-1,0 1 1,0-1 0,0 0-1,0 0 1,0 0-1,0 0 1,0 1 0,0-1-1,0 0 1,1 2-1,33 332 134,-21-255-149,4-1 1,32 96-1,-45-163-7,43 106-197,-42-106 46,1-1-1,0 1 1,1-2-1,0 1 1,1-1-1,0 0 1,16 15-1,-21-23-94,0 1 1,1-1-1,-1 0 0,1 0 0,-1 0 0,1-1 0,0 1 0,-1-1 0,1 0 0,0 0 0,0 0 0,7 0 0,5-2-1464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6.59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1,'5301'0,"-5267"0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7.911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1500 1,'-157'0,"-382"0,637 0,-288 0,-521 0,906 0,-134 0,-29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30.4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1,'3752'0,"-3758"0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2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40 727 2353,'-2'5'714,"0"-1"-422,0 1-1,0-1 1,0 0-1,0 0 1,-1 0 0,0-1-1,1 1 1,-1 0-1,-1-1 1,-5 5 0,9-8-279,0 0 0,0 0 0,0 0 0,-1 0 0,1 0 0,0 0 0,0 0 0,0 0 0,0 0 0,0 0 0,-1-1 0,1 1 0,0 0 0,0 0 0,0 0 0,0 0 0,0 0 0,0 0 0,0-1 0,-1 1 0,1 0 0,0 0 0,0 0 0,0 0 0,0-1 0,0 1 0,0 0 0,0 0 0,0 0 0,0 0 0,0-1 0,0 1 0,0 0 0,0 0 0,0 0 0,0 0 0,0-1 0,0 1 0,0 0 0,0 0 0,0 0 0,0 0 0,0 0 0,1-1 0,-1 1 0,0 0 0,0 0 0,0 0 0,4-13 89,7-16 29,2 0 0,22-37 1,-6 16 6,29-55 27,5 2 0,4 4 1,92-104-1,-140 178-172,-16 20 23,1-1 0,-1 1 1,1 0-1,0 0 1,1 0-1,0 1 0,-1 0 1,11-8-1,-12 15 2,-1 0 1,0 0-1,0 0 0,0 0 0,0 0 1,0 0-1,0 1 0,-1-1 1,2 7-1,3 23 15,-1 1 1,1 63 0,-4-52-24,-8 474-53,2-405 36,-10 85-138,2-43-3485,10-133 2175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7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0 537 3761,'14'-18'242,"0"1"-1,1 1 1,0 0 0,2 1-1,0 0 1,0 2 0,1 0 0,1 1-1,0 0 1,1 2 0,26-10 0,28-8-178,136-31 1,-201 56-36,330-84 352,183-44-26,-504 127-690,-1 0 0,0-2 0,31-14 0,-17 2-728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51.763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68,'0'-67,"0"1790,0-1722,0-2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7.9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677 10 4681,'-12'-3'231,"1"1"0,-1 0 0,0 0 0,0 2-1,0-1 1,0 1 0,1 1 0,-1 0 0,0 1 0,-16 4 0,12-1-42,1 1-1,-1 1 1,2 0 0,-1 0-1,1 2 1,-24 17 0,6 2 8,2 0 0,1 3 0,1 0 0,2 2 1,-26 40-1,19-22-103,2 2 1,-47 108 0,64-127-79,3 1-1,0 0 1,3 1 0,1 0 0,1 0 0,-1 48-1,7-77-14,3 59 17,-2-62-19,0 1-1,0 0 1,0 0-1,0-1 1,1 1-1,0-1 1,0 1 0,0-1-1,1 0 1,-1 0-1,7 7 1,-6-7-19,1-1 0,-1-1 0,1 1-1,-1 0 1,1-1 0,0 0 0,5 2 0,2 2-95,0 0 0,0 0 1,9 9-1,-1-1 61,1 0 0,0-2 0,1 0 1,25 10-1,-32-17 35,0 0 0,1-1 0,-1 0 0,1-1 0,-1-1 1,1 0-1,0-1 0,0-1 0,19-2 0,-22 1 14,0-1 0,0 0-1,0-1 1,0-1 0,0 0-1,0 0 1,-1-1 0,0-1-1,0 0 1,0 0 0,-1-1-1,0 0 1,0-1 0,16-17-1,5-8 3,-1-3 0,-2 0-1,-2-2 1,-1 0 0,-2-2-1,27-63 1,-38 74 26,-2 1 1,-1-2-1,-1 0 1,-1 0-1,-2 0 1,-1-1-1,-1 1 1,-2-1-1,-1 0 0,-7-52 1,5 70-34,-1-1 1,0 1-1,0 0 1,-2 0-1,1 1 0,-2-1 1,0 1-1,0 0 1,-1 1-1,0-1 0,-1 2 1,-1-1-1,1 1 1,-13-11-1,18 19 13,0 0 0,0 1 0,0-1 0,0 1-1,0 0 1,0 0 0,-1 0 0,-5-1 0,8 2-44,1 0-1,-1 0 1,0-1-1,1 1 1,-1 0-1,0 0 1,0 0-1,1 0 1,-1 0-1,0 0 1,0 0-1,1 1 1,-1-1-1,0 0 1,1 0 0,-1 1-1,0-1 1,1 0-1,-1 1 1,0-1-1,1 0 1,-1 1-1,1-1 1,-1 1-1,1-1 1,-1 1-1,1-1 1,-1 1-1,1-1 1,-1 1 0,1 0-1,0-1 1,-1 1-1,1 0 1,0-1-1,0 1 1,-1 0-1,1-1 1,0 1-1,0 0 1,0 0-1,0-1 1,0 1-1,0 0 1,0-1-1,0 1 1,0 1 0,5 11-1280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8.6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661 5 4857,'-13'-2'209,"-1"1"0,0 0 0,0 1 0,0 0 0,0 1 0,1 1 0,-1 0 0,0 1-1,1 0 1,0 1 0,-1 1 0,2 0 0,-1 1 0,-17 10 0,4 0-111,1 1 0,0 1 0,2 1 0,0 1 0,-34 38 0,27-21-60,1 2 0,2 1-1,2 2 1,1 0 0,3 1 0,1 1-1,2 1 1,3 1 0,1 0 0,2 1-1,2 0 1,3 1 0,1 0-1,3 0 1,2 1 0,6 60 0,-3-92-55,0 0 0,2 0 0,0-1 1,1 1-1,1-1 0,9 19 1,-12-29-2,0-1 0,0 0 1,0 0-1,0 0 0,1 0 1,0-1-1,0 1 0,0-1 1,0 0-1,1 0 0,0-1 1,0 1-1,0-1 0,0 0 1,0 0-1,0-1 0,1 0 1,0 1-1,-1-2 1,1 1-1,9 1 0,-5-3-12,-1 0-1,0 0 1,0-1 0,1 0-1,-1 0 1,0-1 0,0 0-1,0-1 1,0 0-1,9-5 1,-4 1 1,-1-1-1,1 0 1,-2-1-1,1 0 1,16-17-1,-6 2 19,-2 0 0,-1-2 1,0 0-1,-2-1 0,16-34 0,-7 7 73,-4-2 1,-1-1-1,-3-1 1,-3 0-1,-2-1 0,-3-1 1,-2 0-1,0-80 1,-8 121-52,-2-1 0,-1 1 1,0 0-1,-1 0 1,-1 1-1,-7-20 0,-1 6-232,-2 1-1,-24-40 0,38 70 159,0 1-1,-1-1 1,1 1 0,0-1 0,-1 1-1,1-1 1,0 0 0,0 1-1,0-1 1,0 0 0,-1 1-1,1-1 1,0 0 0,0 1 0,0-1-1,0 0 1,0 1 0,1-1-1,-1 0 1,0 1 0,0-1-1,0 0 1,0 1 0,1-1-1,-1 1 1,0-1 0,1 0 0,-1 1-1,0-1 1,1 1 0,-1-1-1,1 1 1,-1-1 0,1 1-1,-1-1 1,1 1 0,0-1 0,0 1-6,16-14-1907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9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580 34 4825,'-14'-7'544,"-1"1"-1,0 1 1,0 0 0,-27-4-1,32 8-435,0 0 0,0 1 0,0 1 0,0 0 0,0 0 0,0 1 0,0 0 0,-16 6 0,8-2-9,-1 2 0,1 1 1,0 0-1,1 1 0,0 1 0,1 0 0,0 2 0,-24 23 0,22-16-59,0 0 0,2 1 0,0 1-1,2 1 1,0 0 0,-10 25 0,9-14-40,3 0 1,0 1 0,3 0 0,0 1 0,3 0 0,1 0 0,1 1-1,2-1 1,5 66 0,-2-90-6,1-1-1,0 1 1,1 0-1,0 0 1,0-1-1,2 1 1,-1-1-1,1 0 1,1-1 0,0 1-1,0-1 1,10 11-1,-10-15-7,0 0 1,0 0-1,0-1 0,1 0 0,0 0 1,0-1-1,0 0 0,0 0 0,1 0 1,-1-1-1,1 0 0,0-1 0,0 0 1,0 0-1,0-1 0,1 0 0,-1 0 0,9-1 1,-1 0 3,1-1 1,-1-1 0,1-1 0,-1 0-1,0-1 1,-1-1 0,1 0 0,24-13-1,-19 7 23,0-2-1,-1 0 0,-1-1 0,0-1 0,25-25 1,-20 13 20,0 0-1,-2-2 1,-1 0 0,-1-1 0,-2-1 0,-1-1 0,25-67 0,-33 72-7,0 0 0,-2-1 0,-2 0 1,0 0-1,-2-1 0,0-52 0,-3 71-32,-1 0 0,0 0 0,-1 0 0,0 0 0,0 0 0,-1 0 0,0 0 0,-1 1 0,0-1 0,-1 1 0,0 0 0,0 1 0,-1-1 0,0 1 0,0 0 0,-1 0 0,0 1 0,-1 0 0,1 0 0,-1 1 0,0 0-1,-16-9 1,12 11-17,-1-1 0,1 2 0,-1-1 0,1 2 0,-1 0 0,0 0 0,0 1 0,0 1 0,0 0 0,-23 3 0,-14 3-481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0.5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138 82 2385,'-107'-46'3061,"134"47"123,38-11-2909,-12 1 39,9 1-140,105-1 0,-142 9-155,1 2 1,-1 0-1,1 2 1,-1 1-1,-1 1 0,1 1 1,24 11-1,-46-17-22,0 0 0,0 1-1,0-1 1,0 1 0,-1 0-1,1 0 1,-1 0 0,1 0 0,-1 0-1,0 0 1,0 1 0,0-1-1,0 1 1,0 0 0,2 3 0,-3-2-1,0 0 0,0 0 0,0 0 0,0 0 0,-1 0 0,1 0 0,-1 0 1,0 0-1,-1 0 0,1 0 0,-1 0 0,1 0 0,-2 4 0,-4 11-48,-1 0 0,-1-1 0,0 0 0,-2 0 0,-19 28 0,-64 76-522,-166 147 3,186-199 592,38-35 40,-32 41 0,55-61 13,1 1-1,1-1 1,0 2-1,2-1 0,-13 33 1,20-47-55,0 0-1,0 0 1,0 0 0,1 0-1,-1 0 1,1 1 0,0-1-1,0 0 1,0 0 0,0 0 0,0 0-1,0 0 1,0 1 0,1-1-1,-1 0 1,1 0 0,-1 0-1,1 0 1,0 0 0,1 2 0,0-2-2,-1-1 0,1 1 1,0-1-1,0 0 0,0 0 1,0 0-1,0 0 1,-1-1-1,2 1 0,-1 0 1,0-1-1,0 1 0,0-1 1,0 0-1,0 0 0,0 0 1,0 0-1,1 0 1,-1 0-1,0 0 0,2-1 1,55-10 110,-1-3 1,-1-2-1,78-34 0,-122 45-127,77-30-1336,158-88-1,-182 81-447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1.45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803 67 5321,'-1'-3'117,"0"-1"0,0 1-1,0 0 1,0 0 0,0 0 0,-1 0 0,0 0-1,1 1 1,-1-1 0,0 0 0,0 1 0,0 0-1,-1-1 1,1 1 0,-1 0 0,1 0-1,-1 0 1,-4-2 0,1 1-23,0 1 1,0 0-1,0 0 0,0 0 0,-1 1 1,1 0-1,0 0 0,-14 0 0,1 2 37,0 1-1,0 0 1,0 2-1,0 0 1,-25 10-1,17-3-30,-1 2-1,2 1 0,0 1 0,1 1 1,0 2-1,1 0 0,1 1 0,1 2 1,1 0-1,1 1 0,-32 46 0,14-10-67,1 2 0,4 2 0,-49 125 0,72-161-38,1 0 0,2 0 0,0 1 0,2 0-1,-3 33 1,8-48-6,0 0 1,0-1-1,1 1 0,0-1 0,1 1 1,0-1-1,1 0 0,0 0 0,1 0 1,0 0-1,1 0 0,0-1 0,1 0 1,12 17-1,-10-17-10,1 0 0,0-1-1,0 0 1,1 0 0,0-1 0,1 0 0,0-1 0,0-1 0,1 1-1,12 4 1,-15-8 13,-1 0-1,0-1 0,1 0 1,0 0-1,-1-1 0,1 0 0,0 0 1,0-1-1,0-1 0,-1 1 1,1-1-1,0-1 0,-1 1 1,1-2-1,14-4 0,1-5 8,0-1 0,-1 0-1,-1-2 1,0-1 0,-1 0 0,-1-2 0,34-37-1,-30 28-2,-2-1 0,-1-1 0,-1 0-1,-2-2 1,20-44 0,-26 44 19,-1-1-1,-1 0 1,-2-1 0,-1 1 0,-2-1 0,-1-1 0,-2 1 0,-1 0 0,-4-44-1,1 55-241,-1 0-1,-1-1 0,-1 2 0,-1-1 1,-1 1-1,-1 0 0,0 0 0,-2 1 1,0 0-1,-1 1 0,-1 0 0,-1 1 1,-1 0-1,-27-27 0,19 26-1538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2.1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683 53 6073,'-25'-1'316,"1"0"0,0 2 0,-1 0-1,1 2 1,0 1 0,1 0 0,-1 2 0,1 1-1,0 1 1,-26 12 0,22-6-220,1 0 1,1 2-1,0 1 0,1 1 1,1 0-1,1 2 0,-37 43 1,39-39-137,2 1 0,0 1 0,2 1 0,1 0 1,1 1-1,2 0 0,-15 46 0,21-49 61,0 0 0,1 0 0,2 1 0,0-1-1,2 1 1,1-1 0,1 1 0,1-1 0,8 37 0,-8-50-29,1 0 0,1-1 0,0 1 0,1-1 1,0 0-1,0 0 0,2-1 0,-1 1 0,15 16 1,-17-22-12,0-1 0,0-1 1,0 1-1,1 0 1,-1-1-1,1 0 0,0 0 1,0-1-1,0 1 1,0-1-1,1 0 1,-1 0-1,1-1 0,-1 0 1,1 0-1,-1 0 1,1 0-1,0-1 0,-1 0 1,1 0-1,0-1 1,10-2-1,3-2-10,-1-1 0,1-1 0,-1-1 0,-1-1 0,1 0-1,-2-1 1,1-1 0,23-20 0,1-5 129,66-75-1,-83 83-46,-2-1-1,-1-2 1,-1 0 0,-2-1-1,-1-1 1,-2 0-1,18-57 1,-26 69-82,-2 0 0,0-1 0,-1 0-1,-1 0 1,-1 0 0,-1 0 0,-2 0 0,0 0 0,-1 0 0,0 0 0,-2 0 0,-1 1 0,-13-36 0,15 48-157,-1 1-1,0 0 1,-1 0 0,0 0 0,0 0 0,-1 1 0,0 0 0,0 0-1,0 0 1,-1 1 0,-8-7 0,-7-3-1240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3.0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675 33 4881,'-16'-6'355,"0"0"0,-1 1 0,1 1 1,-1 0-1,0 1 0,0 1 0,0 0 0,0 1 0,-24 3 0,23 0-216,0 0 0,1 2 0,-1 0 0,1 1 0,0 1-1,0 0 1,1 1 0,-1 1 0,-18 12 0,15-6-36,1 1 1,0 0-1,1 1 1,1 1 0,1 0-1,-21 29 1,18-18-101,0 1 1,2 1 0,2 1-1,1 0 1,1 1 0,1 0-1,2 1 1,1 0 0,-7 66-1,13-73-108,2 1 1,2-1-1,0 1 0,2-1 0,0 0 0,15 51 1,-15-65-26,2 1 0,-1 0 0,2-1 1,0 0-1,0 0 0,1-1 0,0 0 0,1 0 1,1-1-1,-1 0 0,2 0 0,-1-1 1,1 0-1,1 0 0,21 12 0,-23-16 119,0-2 0,1 1 0,-1-1 0,1-1 0,-1 1 0,1-2 0,0 1 0,0-2 0,0 1 0,0-1 0,0-1 0,0 1-1,-1-2 1,1 1 0,0-2 0,0 1 0,-1-1 0,0-1 0,1 1 0,-1-2 0,8-4 0,2-2 217,0-2-1,0 0 1,-2 0 0,1-2 0,-2 0-1,0-1 1,-1-1 0,20-27 0,-15 12 56,-1 0 0,-1-1 0,-2 0 0,-1-1 0,-2-1 0,-2-1 0,-1 0 0,-1 0 0,-2-1 0,2-40 0,-9 63-248,0-1 0,0 1 0,-2 0 0,0 0 1,0 0-1,-1 1 0,-1-1 0,0 0 0,-1 1 1,-1 0-1,0 0 0,-1 1 0,0 0 0,-13-18 0,13 22-55,0-1 0,-1 1 0,0 0 0,0 1 0,-1 0-1,0 0 1,0 1 0,0 0 0,-1 0 0,0 1 0,0 1-1,-1-1 1,1 2 0,-1-1 0,0 2 0,0-1 0,0 2-1,-19-2 1,-15 9-1929,-3 9 129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49.29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26 251 1464,'-20'-16'3586,"15"7"-2023,5 9-1505,0 0 0,0 0 0,0-1 0,0 1 0,0 0-1,0 0 1,0 0 0,0-1 0,0 1 0,0 0 0,0 0 0,1 0 0,-1 0 0,0 0 0,0-1 0,0 1 0,0 0 0,0 0 0,0 0 0,1 0 0,-1 0 0,0 0 0,0-1 0,0 1 0,1 0 0,-1 0 0,0 0 0,0 0 0,0 0 0,0 0 0,1 0 0,-1 0 0,0 0 0,0 0 0,0 0-1,1 0 1,-1 0 0,0 0 0,0 0 0,0 0 0,1 0 0,64 1 357,300-14 1355,-330 9-1750,-1-2 1,1-2-1,-1-1 1,0-1 0,-1-2-1,-1-2 1,0 0-1,0-3 1,-2 0-1,0-2 1,30-25-1,-40 23-31,-12 10-939,-8 11 898,0 0 0,0 0 0,0 0-1,0-1 1,0 1 0,0 0 0,0 0-1,0 0 1,0 0 0,0 0 0,0 0 0,0 0-1,0-1 1,0 1 0,-1 0 0,1 0-1,0 0 1,0 0 0,0 0 0,0 0-1,0 0 1,0-1 0,0 1 0,0 0-1,0 0 1,0 0 0,0 0 0,0 0 0,-1 0-1,1 0 1,0 0 0,0 0 0,0 0-1,0 0 1,0 0 0,0 0 0,0-1-1,-1 1 1,1 0 0,0 0 0,0 0-1,0 0 1,0 0 0,0 0 0,0 0-1,-1 0 1,1 0 0,0 0 0,0 1 0,0-1-1,0 0 1,0 0 0,0 0 0,0 0-1,-1 0 1,1 0 0,0 0 0,0 0-1,0 0 1,0 0 0,0 0 0,0 0-1,0 0 1,0 1 0,0-1 0,-1 0 0,-1 1-2205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0.21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47 29 2369,'-7'-9'1638,"-9"-10"796,9 18-1361,1 14-73,2 14-884,1 1 0,1-1 0,1 1 0,5 51 0,3 115 125,6 68-173,-9-228-85,-1 1 0,-2 0 0,-7 63 0,3-17-124,3-81 124,0 0 13,24 1 81,99 19 18,-26-2 5,64 18-50,-107-22-28,76 10 0,-111-22-31,252 18-30,-257-22-111,-14 2-2376,-3 0 1160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1.0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551 33 3529,'-7'-5'274,"-1"1"1,1 0-1,-1 1 0,1-1 1,-1 2-1,0-1 0,0 1 1,-1 0-1,1 1 1,0 0-1,-1 0 0,1 0 1,-1 1-1,1 1 1,0 0-1,-1 0 0,1 0 1,0 1-1,0 0 0,0 1 1,0 0-1,0 0 1,0 0-1,-10 8 0,2 0-179,-1 0 0,1 2 0,1 0-1,0 0 1,1 2 0,1 0 0,0 0-1,1 1 1,-11 20 0,-8 16-46,2 2-1,2 1 1,-18 60 0,32-77-25,2 1-1,2 0 0,1 1 1,2 0-1,-1 62 1,7-89-25,1-1 0,0 1 0,0-1 0,1 0 0,1 0 0,0 0 0,1 0 0,0 0 0,1-1 1,0 0-1,7 12 0,-7-17-35,-1 1 1,1-1 0,1 0 0,0 0 0,-1 0 0,2-1-1,-1 0 1,0 0 0,1 0 0,0-1 0,0 0 0,1 0 0,-1-1-1,1 0 1,-1-1 0,1 1 0,10 0 0,-7-1-25,0 0 0,0-2 1,0 1-1,0-1 1,0-1-1,0 0 0,0-1 1,0 0-1,0-1 1,18-6-1,-14 3 28,0-1 0,-1-1 0,0 0 0,0-1-1,-1-1 1,22-19 0,-17 10 63,0 0-1,-1-2 1,-1 0-1,0 0 1,-2-2 0,-1 0-1,-1 0 1,17-45-1,-22 45 1,-1 0 1,0 0-1,-2 0 0,0 0 0,-2-1 1,-1 0-1,-1 1 0,0-1 0,-2 0 1,-1 1-1,-1 0 0,-1-1 0,-8-24 1,1 24-90,0 1 0,-28-40 0,36 56 24,-10-11-390,-1 0 1,-25-24-1,17 18-1623,6 8 138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7:55.3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957 65 3817,'7'2'3322,"-9"-5"-2427,-14-8-931,-1 2 74,-1 2 1,0 0-1,-25-6 1,40 12-33,-11-2 38,-1 0 0,1 1 0,-1 0 0,-24 1 0,-4-1 4,15 0-33,0 1 0,-53 5-1,69-2-12,0 0 0,0 1-1,1 0 1,-1 1 0,1 1-1,0-1 1,0 2 0,1-1-1,-17 13 1,3 1 8,2 1 0,0 1 0,-26 34 0,-51 75 46,66-83-57,2 2-1,1 1 1,4 1-1,-33 86 1,48-105 2,1 1 1,2 1-1,2 0 1,1 0-1,1 0 1,2 0 0,1 0-1,2 1 1,6 37-1,-4-52 3,1 0-1,0 0 0,2 0 1,1-1-1,0 0 1,17 31-1,-20-42-4,1-1-1,0 1 1,0-2-1,1 1 1,-1 0 0,1-1-1,1 0 1,-1-1-1,1 1 1,0-1 0,0-1-1,1 1 1,-1-1-1,1 0 1,0-1 0,0 0-1,0 0 1,16 2 0,-12-3-6,1-1 0,-1 0 0,1-1 0,-1 0 0,1-1 0,-1-1 0,0 0 0,1 0 0,-1-1 0,14-6 1,-10 2 14,-1 0 1,0-1 0,0-1-1,-1-1 1,0 0-1,20-19 1,4-10 34,-2-2-1,-3-2 0,48-76 1,-72 105-43,25-40 29,-2-2-1,-2-1 1,23-65-1,-41 91 5,-2 0-1,-2-1 1,-1 0 0,-1-1-1,-1 1 1,-2-1-1,-3-62 1,0 88-18,-2-24 86,-2-1 1,0 0-1,-14-45 0,18 76-93,0 0 0,0 0 0,0 0 0,0 0-1,-1 0 1,1 0 0,0 1 0,-1-1 0,1 0 0,-1 0 0,1 0 0,-1 1 0,1-1-1,-1 0 1,1 1 0,-1-1 0,0 0 0,1 1 0,-1-1 0,0 1 0,-1-1 0,2 2-4,-1 0 1,1 0-1,-1 0 1,1 0 0,-1 0-1,1 0 1,-1 0-1,1 0 1,0 0-1,0 1 1,0-1 0,0 0-1,0 0 1,0 0-1,0 0 1,0 1 0,0-1-1,0 0 1,1 2-1,33 332 134,-21-255-149,4-1 1,32 96-1,-45-163-7,43 106-197,-42-106 46,1-1-1,0 1 1,1-2-1,0 1 1,1-1-1,0 0 1,16 15-1,-21-23-94,0 1 1,1-1-1,-1 0 0,1 0 0,-1 0 0,1-1 0,0 1 0,-1-1 0,1 0 0,0 0 0,0 0 0,7 0 0,5-2-1464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2.4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3073,'1'0'3456,"7"2"-2534,93 6-158,-1-3 0,110-10 0,-133 2-622,-45 2-118,-2 0-2,36 2 0,-56 0-16,0 1 1,0 0-1,0 0 1,0 1-1,0 0 1,-1 1-1,13 6 1,-18-8-8,0 0-1,0 0 1,0 1 0,0 0-1,0 0 1,6 6 0,-9-7-6,1 0 1,-1 1-1,0-1 1,0 0-1,0 1 1,0-1-1,-1 1 1,1-1-1,0 1 1,-1 0-1,0-1 1,0 1-1,0 5 1,-9 186 7,-14 247 79,25-321-505,29 198-1,-25-291 256,-3-17 56,-1 1 0,0-1 1,-1 1-1,0 0 0,0 0 0,-2 17 0,0-27 108,0 0 0,1 0 0,-1 0 0,1 0 0,-1 0 0,0 0 0,0-1 0,0 1 0,1 0 0,-1 0 0,0-1 0,0 1 0,0-1 0,0 1 0,0-1-1,0 1 1,0-1 0,-2 1 0,-29 7 100,19-5-59,-69 17 333,-1-4 0,-1-4 0,-95 3 0,156-19-720,20 1-620,15-1-485,9 2-343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4.92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749 140 2168,'3'-3'337,"0"0"0,0-1 0,0 1 0,0-1 0,0 0 0,-1 0 0,1 0 0,-1 0 0,0 0 0,-1-1 0,1 1 0,-1 0 0,1-1 0,-1 1 0,-1-1 0,1 0 0,-1 1 0,0-8 0,0 10-263,-1 1-1,1-1 1,-1 1-1,0-1 1,0 1-1,0-1 0,0 1 1,0 0-1,0-1 1,0 1-1,0 0 1,-1 0-1,1 0 1,0 0-1,-1 0 1,1 0-1,0 0 1,-3 0-1,-33-13 264,36 13-323,-8-1 50,2-1-8,-1 0-1,1 1 1,-1 0 0,0 1-1,1 0 1,-1 0-1,0 1 1,0 0-1,0 0 1,0 1-1,-11 2 1,-28 11 215,2 2 0,-64 33 1,84-36-251,0 1 0,2 2 0,0 0 0,-35 33 0,14-8 8,-46 59 1,76-81-22,0 0 0,1 0 1,2 1-1,-1 1 1,2 0-1,1 0 1,1 1-1,0 0 1,2 1-1,1-1 0,0 1 1,2 0-1,1 0 1,0 35-1,2-51-12,1 0 0,0 0 0,0-1 0,0 1-1,0 0 1,1-1 0,1 1 0,-1-1 0,1 1 0,0-1-1,0 0 1,1 0 0,-1-1 0,2 1 0,-1-1 0,0 1-1,1-1 1,0-1 0,0 1 0,1-1 0,-1 0 0,1 0-1,0 0 1,0-1 0,0 0 0,0 0 0,0-1 0,1 1-1,0-2 1,-1 1 0,1-1 0,0 1 0,0-2 0,-1 1-1,1-1 1,0 0 0,0-1 0,0 1 0,10-4 0,1 0 23,0-1 0,0 0 0,0-2 0,-1 0 0,0-1 0,-1-1 0,0 0 0,22-17 0,-1-4 21,-1 0 0,42-46 1,-50 44-55,0-1 0,-2-1 0,-2-2 0,-1 0 1,-2-1-1,-1-2 0,-3 0 0,0 0 0,-3-2 0,15-65 1,-25 57-1330,-4 47 1322,0 0 0,0-1-1,0 1 1,0 0 0,-1 0 0,1 0 0,-1 0 0,1 0 0,-1 0-1,0 0 1,1 0 0,-1 0 0,0 1 0,0-1 0,0 0-1,-1 0 1,1 1 0,0-1 0,-4-2 0,5 4 73,0 0 1,-1 0-1,1 0 0,-1 0 0,1 0 1,-1 0-1,1 0 0,-1 0 1,1 0-1,-1 0 0,1 0 1,-1 0-1,1 0 0,-1 0 1,1 0-1,-1 1 0,1-1 1,0 0-1,-1 0 0,1 1 1,-1-1-1,1 0 0,0 0 0,-1 1 1,1-1-1,0 1 0,-1-1 1,1 0-1,0 1 0,0-1 1,-1 1-1,1-1 0,0 0 1,-1 2-1,-8 18-444,9-18 516,-7 16-154,2 1 0,0 0 0,-1 20 0,4-27 30,-3 29 52,3-1-1,1 1 1,3-1 0,0 1-1,12 50 1,-11-65-69,-2-23 17,5 41-69,18 69 0,-20-101-73,0 1 0,1-1 0,0-1 0,1 1 0,0-1 0,1 0 0,0 0 0,1-1 0,0 0 0,10 11 0,-15-19 0,-1 0 1,1 1-1,-1-1 0,1 0 1,0 0-1,0 0 0,0-1 1,0 1-1,0-1 0,0 1 1,0-1-1,1 0 1,-1 0-1,0-1 0,1 1 1,-1-1-1,1 1 0,-1-1 1,1 0-1,-1 0 0,0-1 1,1 1-1,-1-1 1,0 0-1,1 0 0,-1 0 1,0 0-1,6-3 0,24-20-1826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6.24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647 33 2457,'0'-1'143,"-1"-1"1,1 0 0,-1 1 0,1-1 0,-1 1 0,1-1 0,-1 1 0,0-1 0,0 1 0,1 0 0,-1-1 0,0 1 0,0 0 0,-1 0 0,1 0 0,0 0 0,0-1 0,-1 2 0,1-1-1,0 0 1,-1 0 0,1 0 0,-1 1 0,1-1 0,-1 0 0,1 1 0,-1 0 0,1-1 0,-1 1 0,0 0 0,1 0 0,-1 0 0,-2 0 0,-11-1 218,1 1 0,-27 3 0,29-1 100,-208 27 1184,187-22-1531,0 2-1,1 0 1,0 3 0,-48 24-1,74-33-108,0 0 0,1 1 1,-1 0-1,1 0 0,0 1 0,0-1 0,0 1 0,1 0 0,-1 1 0,1-1 0,0 1 0,1 0 0,0-1 0,-1 2 0,2-1 0,-1 0 0,1 1 0,0-1 0,0 1 1,1-1-1,-1 14 0,1 7-26,1-1 1,2 1 0,1 0 0,8 35 0,-5-29-156,2 40 0,-3 22 17,-1-16-103,-3-1 0,-11 101 0,-28 55 205,39-229 34,1 1 1,0-1-1,0 0 0,1 0 1,-1 0-1,1-1 0,0 1 1,0-1-1,6 6 0,-2 0 84,-6-8-84,1-1 0,-1 1 0,1-1-1,0 0 1,0 0 0,-1 1 0,1-1 0,0 0 0,0 0-1,0-1 1,0 1 0,0 0 0,0-1 0,0 1 0,1-1-1,3 1 1,42-1 30,-20 0 1569,-1 1-1748,0 0 0,0-3-1,49-7 1,18-11-1582,-34 5 3359,-28 7-1718,103-31 119,-113 31-752,-1 0 0,-1-1 1,0-2-1,23-14 0,-21 8-1303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6.8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136 0 2280,'-1'1'224,"0"1"0,0-1 0,0 0-1,0 0 1,0 0 0,0 0-1,0 1 1,0-1 0,1 0 0,-1 1-1,0-1 1,1 1 0,-1-1-1,1 1 1,0-1 0,-1 4 0,-4 35 639,4-21-692,-10 91 490,-35 248 331,24-199-1224,-3 168-1,22-270-286,-4 52-2071,4-60 826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8.18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17 107 2849,'-1'0'276,"0"0"1,0-1 0,0 1-1,1 0 1,-1-1 0,0 0-1,0 1 1,1-1-1,-1 1 1,0-1 0,1 0-1,-1 1 1,0-1 0,1 0-1,-1 0 1,1 1 0,0-1-1,-1-1 1,1 1-212,0 1 0,0-1 0,0 0 0,0 1 0,0-1 0,0 0 0,0 1 0,0-1 0,1 1 0,-1-1 0,0 1 1,0-1-1,1 0 0,-1 1 0,0-1 0,1 1 0,-1-1 0,0 1 0,1-1 0,-1 1 0,1-1 0,5-3-54,0 0 0,0 1-1,0-1 1,12-4 0,-10 5 12,2-2 11,0 0 0,1 2 0,0-1 0,0 1 0,0 1 0,0 0 0,21-1 0,491-24 278,-516 26-323,0 1 0,-1 0 1,1 0-1,0 1 0,0 0 0,7 2 0,-13-3-1,0 1 0,0-1 0,0 0 0,0 1 0,-1-1 0,1 1 0,0-1 0,0 1-1,0 0 1,-1-1 0,1 1 0,0 0 0,-1-1 0,1 1 0,0 0 0,-1 0-1,1 0 1,-1-1 0,0 1 0,1 1 0,-1 0-9,1-1 1,-1 1-1,0 0 1,-1-1-1,1 1 1,0-1-1,0 1 1,-1 0-1,1-1 1,0 1-1,-1-1 1,0 1-1,1-1 1,-1 1-1,0-1 1,-1 2-1,-8 17 33,0 1 1,1 0-1,2 0 1,0 0-1,1 1 1,1 0-1,-2 25 1,-5 166 56,9-99-31,0 289 137,5-207-225,-2-189 25,-1 1-1,0 0 1,0-1 0,-1 1-1,0-1 1,0 1-1,0-1 1,-1 0 0,-1 0-1,1 0 1,-1 0-1,0 0 1,0-1 0,-1 0-1,0 0 1,0 0-1,0-1 1,-1 1 0,-7 5-1,-4 0-219,1 0 0,-1-1 0,-1 0 0,0-1 0,-1-2 0,-21 8 0,-128 32 2762,53-16-2751,87-23 106,8-1-42,0-1 1,0-2-1,0 0 0,-35 3 1,44-9-1471,11-6-61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05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3.130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66 1,'-44'0,"26"0,14 0,7 0,181 0,573 0,7251 0,-8005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0.668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1,'0'1374,"0"-1367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45.752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0,'0'1,"0"238,0 976,0-1213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51.763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68,'0'-67,"0"1790,0-1722,0-2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6.59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1,'5301'0,"-5267"0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7:55.3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957 65 3817,'7'2'3322,"-9"-5"-2427,-14-8-931,-1 2 74,-1 2 1,0 0-1,-25-6 1,40 12-33,-11-2 38,-1 0 0,1 1 0,-1 0 0,-24 1 0,-4-1 4,15 0-33,0 1 0,-53 5-1,69-2-12,0 0 0,0 1-1,1 0 1,-1 1 0,1 1-1,0-1 1,0 2 0,1-1-1,-17 13 1,3 1 8,2 1 0,0 1 0,-26 34 0,-51 75 46,66-83-57,2 2-1,1 1 1,4 1-1,-33 86 1,48-105 2,1 1 1,2 1-1,2 0 1,1 0-1,1 0 1,2 0 0,1 0-1,2 1 1,6 37-1,-4-52 3,1 0-1,0 0 0,2 0 1,1-1-1,0 0 1,17 31-1,-20-42-4,1-1-1,0 1 1,0-2-1,1 1 1,-1 0 0,1-1-1,1 0 1,-1-1-1,1 1 1,0-1 0,0-1-1,1 1 1,-1-1-1,1 0 1,0-1 0,0 0-1,0 0 1,16 2 0,-12-3-6,1-1 0,-1 0 0,1-1 0,-1 0 0,1-1 0,-1-1 0,0 0 0,1 0 0,-1-1 0,14-6 1,-10 2 14,-1 0 1,0-1 0,0-1-1,-1-1 1,0 0-1,20-19 1,4-10 34,-2-2-1,-3-2 0,48-76 1,-72 105-43,25-40 29,-2-2-1,-2-1 1,23-65-1,-41 91 5,-2 0-1,-2-1 1,-1 0 0,-1-1-1,-1 1 1,-2-1-1,-3-62 1,0 88-18,-2-24 86,-2-1 1,0 0-1,-14-45 0,18 76-93,0 0 0,0 0 0,0 0 0,0 0-1,-1 0 1,1 0 0,0 1 0,-1-1 0,1 0 0,-1 0 0,1 0 0,-1 1 0,1-1-1,-1 0 1,1 1 0,-1-1 0,0 0 0,1 1 0,-1-1 0,0 1 0,-1-1 0,2 2-4,-1 0 1,1 0-1,-1 0 1,1 0 0,-1 0-1,1 0 1,-1 0-1,1 0 1,0 0-1,0 1 1,0-1 0,0 0-1,0 0 1,0 0-1,0 0 1,0 1 0,0-1-1,0 0 1,1 2-1,33 332 134,-21-255-149,4-1 1,32 96-1,-45-163-7,43 106-197,-42-106 46,1-1-1,0 1 1,1-2-1,0 1 1,1-1-1,0 0 1,16 15-1,-21-23-94,0 1 1,1-1-1,-1 0 0,1 0 0,-1 0 0,1-1 0,0 1 0,-1-1 0,1 0 0,0 0 0,0 0 0,7 0 0,5-2-1464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6.59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 1,'5301'0,"-5267"0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7.911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1500 1,'-157'0,"-382"0,637 0,-288 0,-521 0,906 0,-134 0,-29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30.4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1,'3752'0,"-3758"0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2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40 727 2353,'-2'5'714,"0"-1"-422,0 1-1,0-1 1,0 0-1,0 0 1,-1 0 0,0-1-1,1 1 1,-1 0-1,-1-1 1,-5 5 0,9-8-279,0 0 0,0 0 0,0 0 0,-1 0 0,1 0 0,0 0 0,0 0 0,0 0 0,0 0 0,0 0 0,-1-1 0,1 1 0,0 0 0,0 0 0,0 0 0,0 0 0,0 0 0,0 0 0,0-1 0,-1 1 0,1 0 0,0 0 0,0 0 0,0 0 0,0-1 0,0 1 0,0 0 0,0 0 0,0 0 0,0 0 0,0-1 0,0 1 0,0 0 0,0 0 0,0 0 0,0 0 0,0-1 0,0 1 0,0 0 0,0 0 0,0 0 0,0 0 0,0 0 0,1-1 0,-1 1 0,0 0 0,0 0 0,0 0 0,4-13 89,7-16 29,2 0 0,22-37 1,-6 16 6,29-55 27,5 2 0,4 4 1,92-104-1,-140 178-172,-16 20 23,1-1 0,-1 1 1,1 0-1,0 0 1,1 0-1,0 1 0,-1 0 1,11-8-1,-12 15 2,-1 0 1,0 0-1,0 0 0,0 0 0,0 0 1,0 0-1,0 1 0,-1-1 1,2 7-1,3 23 15,-1 1 1,1 63 0,-4-52-24,-8 474-53,2-405 36,-10 85-138,2-43-3485,10-133 2175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6.75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0 537 3761,'14'-18'242,"0"1"-1,1 1 1,0 0 0,2 1-1,0 0 1,0 2 0,1 0 0,1 1-1,0 0 1,1 2 0,26-10 0,28-8-178,136-31 1,-201 56-36,330-84 352,183-44-26,-504 127-690,-1 0 0,0-2 0,31-14 0,-17 2-728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7.94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677 10 4681,'-12'-3'231,"1"1"0,-1 0 0,0 0 0,0 2-1,0-1 1,0 1 0,1 1 0,-1 0 0,0 1 0,-16 4 0,12-1-42,1 1-1,-1 1 1,2 0 0,-1 0-1,1 2 1,-24 17 0,6 2 8,2 0 0,1 3 0,1 0 0,2 2 1,-26 40-1,19-22-103,2 2 1,-47 108 0,64-127-79,3 1-1,0 0 1,3 1 0,1 0 0,1 0 0,-1 48-1,7-77-14,3 59 17,-2-62-19,0 1-1,0 0 1,0 0-1,0-1 1,1 1-1,0-1 1,0 1 0,0-1-1,1 0 1,-1 0-1,7 7 1,-6-7-19,1-1 0,-1-1 0,1 1-1,-1 0 1,1-1 0,0 0 0,5 2 0,2 2-95,0 0 0,0 0 1,9 9-1,-1-1 61,1 0 0,0-2 0,1 0 1,25 10-1,-32-17 35,0 0 0,1-1 0,-1 0 0,1-1 0,-1-1 1,1 0-1,0-1 0,0-1 0,19-2 0,-22 1 14,0-1 0,0 0-1,0-1 1,0-1 0,0 0-1,0 0 1,-1-1 0,0-1-1,0 0 1,0 0 0,-1-1-1,0 0 1,0-1 0,16-17-1,5-8 3,-1-3 0,-2 0-1,-2-2 1,-1 0 0,-2-2-1,27-63 1,-38 74 26,-2 1 1,-1-2-1,-1 0 1,-1 0-1,-2 0 1,-1-1-1,-1 1 1,-2-1-1,-1 0 0,-7-52 1,5 70-34,-1-1 1,0 1-1,0 0 1,-2 0-1,1 1 0,-2-1 1,0 1-1,0 0 1,-1 1-1,0-1 0,-1 2 1,-1-1-1,1 1 1,-13-11-1,18 19 13,0 0 0,0 1 0,0-1 0,0 1-1,0 0 1,0 0 0,-1 0 0,-5-1 0,8 2-44,1 0-1,-1 0 1,0-1-1,1 1 1,-1 0-1,0 0 1,0 0-1,1 0 1,-1 0-1,0 0 1,0 0-1,1 1 1,-1-1-1,0 0 1,1 0 0,-1 1-1,0-1 1,1 0-1,-1 1 1,0-1-1,1 0 1,-1 1-1,1-1 1,-1 1-1,1-1 1,-1 1-1,1-1 1,-1 1-1,1-1 1,-1 1 0,1 0-1,0-1 1,-1 1-1,1 0 1,0-1-1,0 1 1,-1 0-1,1-1 1,0 1-1,0 0 1,0 0-1,0-1 1,0 1-1,0 0 1,0-1-1,0 1 1,0 1 0,5 11-1280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8.6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661 5 4857,'-13'-2'209,"-1"1"0,0 0 0,0 1 0,0 0 0,0 1 0,1 1 0,-1 0 0,0 1-1,1 0 1,0 1 0,-1 1 0,2 0 0,-1 1 0,-17 10 0,4 0-111,1 1 0,0 1 0,2 1 0,0 1 0,-34 38 0,27-21-60,1 2 0,2 1-1,2 2 1,1 0 0,3 1 0,1 1-1,2 1 1,3 1 0,1 0 0,2 1-1,2 0 1,3 1 0,1 0-1,3 0 1,2 1 0,6 60 0,-3-92-55,0 0 0,2 0 0,0-1 1,1 1-1,1-1 0,9 19 1,-12-29-2,0-1 0,0 0 1,0 0-1,0 0 0,1 0 1,0-1-1,0 1 0,0-1 1,0 0-1,1 0 0,0-1 1,0 1-1,0-1 0,0 0 1,0 0-1,0-1 0,1 0 1,0 1-1,-1-2 1,1 1-1,9 1 0,-5-3-12,-1 0-1,0 0 1,0-1 0,1 0-1,-1 0 1,0-1 0,0 0-1,0-1 1,0 0-1,9-5 1,-4 1 1,-1-1-1,1 0 1,-2-1-1,1 0 1,16-17-1,-6 2 19,-2 0 0,-1-2 1,0 0-1,-2-1 0,16-34 0,-7 7 73,-4-2 1,-1-1-1,-3-1 1,-3 0-1,-2-1 0,-3-1 1,-2 0-1,0-80 1,-8 121-52,-2-1 0,-1 1 1,0 0-1,-1 0 1,-1 1-1,-7-20 0,-1 6-232,-2 1-1,-24-40 0,38 70 159,0 1-1,-1-1 1,1 1 0,0-1 0,-1 1-1,1-1 1,0 0 0,0 1-1,0-1 1,0 0 0,-1 1-1,1-1 1,0 0 0,0 1 0,0-1-1,0 0 1,0 1 0,1-1-1,-1 0 1,0 1 0,0-1-1,0 0 1,0 1 0,1-1-1,-1 1 1,0-1 0,1 0 0,-1 1-1,0-1 1,1 1 0,-1-1-1,1 1 1,-1-1 0,1 1-1,-1-1 1,1 1 0,0-1 0,0 1-6,16-14-1907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8:59.3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580 34 4825,'-14'-7'544,"-1"1"-1,0 1 1,0 0 0,-27-4-1,32 8-435,0 0 0,0 1 0,0 1 0,0 0 0,0 0 0,0 1 0,0 0 0,-16 6 0,8-2-9,-1 2 0,1 1 1,0 0-1,1 1 0,0 1 0,1 0 0,0 2 0,-24 23 0,22-16-59,0 0 0,2 1 0,0 1-1,2 1 1,0 0 0,-10 25 0,9-14-40,3 0 1,0 1 0,3 0 0,0 1 0,3 0 0,1 0 0,1 1-1,2-1 1,5 66 0,-2-90-6,1-1-1,0 1 1,1 0-1,0 0 1,0-1-1,2 1 1,-1-1-1,1 0 1,1-1 0,0 1-1,0-1 1,10 11-1,-10-15-7,0 0 1,0 0-1,0-1 0,1 0 0,0 0 1,0-1-1,0 0 0,0 0 0,1 0 1,-1-1-1,1 0 0,0-1 0,0 0 1,0 0-1,0-1 0,1 0 0,-1 0 0,9-1 1,-1 0 3,1-1 1,-1-1 0,1-1 0,-1 0-1,0-1 1,-1-1 0,1 0 0,24-13-1,-19 7 23,0-2-1,-1 0 0,-1-1 0,0-1 0,25-25 1,-20 13 20,0 0-1,-2-2 1,-1 0 0,-1-1 0,-2-1 0,-1-1 0,25-67 0,-33 72-7,0 0 0,-2-1 0,-2 0 1,0 0-1,-2-1 0,0-52 0,-3 71-32,-1 0 0,0 0 0,-1 0 0,0 0 0,0 0 0,-1 0 0,0 0 0,-1 1 0,0-1 0,-1 1 0,0 0 0,0 1 0,-1-1 0,0 1 0,0 0 0,-1 0 0,0 1 0,-1 0 0,1 0 0,-1 1 0,0 0-1,-16-9 1,12 11-17,-1-1 0,1 2 0,-1-1 0,1 2 0,-1 0 0,0 0 0,0 1 0,0 1 0,0 0 0,-23 3 0,-14 3-481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0.5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138 82 2385,'-107'-46'3061,"134"47"123,38-11-2909,-12 1 39,9 1-140,105-1 0,-142 9-155,1 2 1,-1 0-1,1 2 1,-1 1-1,-1 1 0,1 1 1,24 11-1,-46-17-22,0 0 0,0 1-1,0-1 1,0 1 0,-1 0-1,1 0 1,-1 0 0,1 0 0,-1 0-1,0 0 1,0 1 0,0-1-1,0 1 1,0 0 0,2 3 0,-3-2-1,0 0 0,0 0 0,0 0 0,0 0 0,-1 0 0,1 0 0,-1 0 1,0 0-1,-1 0 0,1 0 0,-1 0 0,1 0 0,-2 4 0,-4 11-48,-1 0 0,-1-1 0,0 0 0,-2 0 0,-19 28 0,-64 76-522,-166 147 3,186-199 592,38-35 40,-32 41 0,55-61 13,1 1-1,1-1 1,0 2-1,2-1 0,-13 33 1,20-47-55,0 0-1,0 0 1,0 0 0,1 0-1,-1 0 1,1 1 0,0-1-1,0 0 1,0 0 0,0 0 0,0 0-1,0 0 1,0 1 0,1-1-1,-1 0 1,1 0 0,-1 0-1,1 0 1,0 0 0,1 2 0,0-2-2,-1-1 0,1 1 1,0-1-1,0 0 0,0 0 1,0 0-1,0 0 1,-1-1-1,2 1 0,-1 0 1,0-1-1,0 1 0,0-1 1,0 0-1,0 0 0,0 0 1,0 0-1,1 0 1,-1 0-1,0 0 0,2-1 1,55-10 110,-1-3 1,-1-2-1,78-34 0,-122 45-127,77-30-1336,158-88-1,-182 81-447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27.911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1500 1,'-157'0,"-382"0,637 0,-288 0,-521 0,906 0,-134 0,-29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1.45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803 67 5321,'-1'-3'117,"0"-1"0,0 1-1,0 0 1,0 0 0,0 0 0,-1 0 0,0 0-1,1 1 1,-1-1 0,0 0 0,0 1 0,0 0-1,-1-1 1,1 1 0,-1 0 0,1 0-1,-1 0 1,-4-2 0,1 1-23,0 1 1,0 0-1,0 0 0,0 0 0,-1 1 1,1 0-1,0 0 0,-14 0 0,1 2 37,0 1-1,0 0 1,0 2-1,0 0 1,-25 10-1,17-3-30,-1 2-1,2 1 0,0 1 0,1 1 1,0 2-1,1 0 0,1 1 0,1 2 1,1 0-1,1 1 0,-32 46 0,14-10-67,1 2 0,4 2 0,-49 125 0,72-161-38,1 0 0,2 0 0,0 1 0,2 0-1,-3 33 1,8-48-6,0 0 1,0-1-1,1 1 0,0-1 0,1 1 1,0-1-1,1 0 0,0 0 0,1 0 1,0 0-1,1 0 0,0-1 0,1 0 1,12 17-1,-10-17-10,1 0 0,0-1-1,0 0 1,1 0 0,0-1 0,1 0 0,0-1 0,0-1 0,1 1-1,12 4 1,-15-8 13,-1 0-1,0-1 0,1 0 1,0 0-1,-1-1 0,1 0 0,0 0 1,0-1-1,0-1 0,-1 1 1,1-1-1,0-1 0,-1 1 1,1-2-1,14-4 0,1-5 8,0-1 0,-1 0-1,-1-2 1,0-1 0,-1 0 0,-1-2 0,34-37-1,-30 28-2,-2-1 0,-1-1 0,-1 0-1,-2-2 1,20-44 0,-26 44 19,-1-1-1,-1 0 1,-2-1 0,-1 1 0,-2-1 0,-1-1 0,-2 1 0,-1 0 0,-4-44-1,1 55-241,-1 0-1,-1-1 0,-1 2 0,-1-1 1,-1 1-1,-1 0 0,0 0 0,-2 1 1,0 0-1,-1 1 0,-1 0 0,-1 1 1,-1 0-1,-27-27 0,19 26-1538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2.1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683 53 6073,'-25'-1'316,"1"0"0,0 2 0,-1 0-1,1 2 1,0 1 0,1 0 0,-1 2 0,1 1-1,0 1 1,-26 12 0,22-6-220,1 0 1,1 2-1,0 1 0,1 1 1,1 0-1,1 2 0,-37 43 1,39-39-137,2 1 0,0 1 0,2 1 0,1 0 1,1 1-1,2 0 0,-15 46 0,21-49 61,0 0 0,1 0 0,2 1 0,0-1-1,2 1 1,1-1 0,1 1 0,1-1 0,8 37 0,-8-50-29,1 0 0,1-1 0,0 1 0,1-1 1,0 0-1,0 0 0,2-1 0,-1 1 0,15 16 1,-17-22-12,0-1 0,0-1 1,0 1-1,1 0 1,-1-1-1,1 0 0,0 0 1,0-1-1,0 1 1,0-1-1,1 0 1,-1 0-1,1-1 0,-1 0 1,1 0-1,-1 0 1,1 0-1,0-1 0,-1 0 1,1 0-1,0-1 1,10-2-1,3-2-10,-1-1 0,1-1 0,-1-1 0,-1-1 0,1 0-1,-2-1 1,1-1 0,23-20 0,1-5 129,66-75-1,-83 83-46,-2-1-1,-1-2 1,-1 0 0,-2-1-1,-1-1 1,-2 0-1,18-57 1,-26 69-82,-2 0 0,0-1 0,-1 0-1,-1 0 1,-1 0 0,-1 0 0,-2 0 0,0 0 0,-1 0 0,0 0 0,-2 0 0,-1 1 0,-13-36 0,15 48-157,-1 1-1,0 0 1,-1 0 0,0 0 0,0 0 0,-1 1 0,0 0 0,0 0-1,0 0 1,-1 1 0,-8-7 0,-7-3-1240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3T22:09:03.05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675 33 4881,'-16'-6'355,"0"0"0,-1 1 0,1 1 1,-1 0-1,0 1 0,0 1 0,0 0 0,0 1 0,-24 3 0,23 0-216,0 0 0,1 2 0,-1 0 0,1 1 0,0 1-1,0 0 1,1 1 0,-1 1 0,-18 12 0,15-6-36,1 1 1,0 0-1,1 1 1,1 1 0,1 0-1,-21 29 1,18-18-101,0 1 1,2 1 0,2 1-1,1 0 1,1 1 0,1 0-1,2 1 1,1 0 0,-7 66-1,13-73-108,2 1 1,2-1-1,0 1 0,2-1 0,0 0 0,15 51 1,-15-65-26,2 1 0,-1 0 0,2-1 1,0 0-1,0 0 0,1-1 0,0 0 0,1 0 1,1-1-1,-1 0 0,2 0 0,-1-1 1,1 0-1,1 0 0,21 12 0,-23-16 119,0-2 0,1 1 0,-1-1 0,1-1 0,-1 1 0,1-2 0,0 1 0,0-2 0,0 1 0,0-1 0,0-1 0,0 1-1,-1-2 1,1 1 0,0-2 0,0 1 0,-1-1 0,0-1 0,1 1 0,-1-2 0,8-4 0,2-2 217,0-2-1,0 0 1,-2 0 0,1-2 0,-2 0-1,0-1 1,-1-1 0,20-27 0,-15 12 56,-1 0 0,-1-1 0,-2 0 0,-1-1 0,-2-1 0,-2-1 0,-1 0 0,-1 0 0,-2-1 0,2-40 0,-9 63-248,0-1 0,0 1 0,-2 0 0,0 0 1,0 0-1,-1 1 0,-1-1 0,0 0 0,-1 1 1,-1 0-1,0 0 0,-1 1 0,0 0 0,-13-18 0,13 22-55,0-1 0,-1 1 0,0 0 0,0 1 0,-1 0-1,0 0 1,0 1 0,0 0 0,-1 0 0,0 1 0,0 1-1,-1-1 1,1 2 0,-1-1 0,0 2 0,0-1 0,0 2-1,-19-2 1,-15 9-1929,-3 9 129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49.29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26 251 1464,'-20'-16'3586,"15"7"-2023,5 9-1505,0 0 0,0 0 0,0-1 0,0 1 0,0 0-1,0 0 1,0 0 0,0-1 0,0 1 0,0 0 0,0 0 0,1 0 0,-1 0 0,0 0 0,0-1 0,0 1 0,0 0 0,0 0 0,0 0 0,1 0 0,-1 0 0,0 0 0,0-1 0,0 1 0,1 0 0,-1 0 0,0 0 0,0 0 0,0 0 0,0 0 0,1 0 0,-1 0 0,0 0 0,0 0 0,0 0-1,1 0 1,-1 0 0,0 0 0,0 0 0,0 0 0,1 0 0,64 1 357,300-14 1355,-330 9-1750,-1-2 1,1-2-1,-1-1 1,0-1 0,-1-2-1,-1-2 1,0 0-1,0-3 1,-2 0-1,0-2 1,30-25-1,-40 23-31,-12 10-939,-8 11 898,0 0 0,0 0 0,0 0-1,0-1 1,0 1 0,0 0 0,0 0-1,0 0 1,0 0 0,0 0 0,0 0 0,0 0-1,0-1 1,0 1 0,-1 0 0,1 0-1,0 0 1,0 0 0,0 0 0,0 0-1,0 0 1,0-1 0,0 1 0,0 0-1,0 0 1,0 0 0,0 0 0,0 0 0,-1 0-1,1 0 1,0 0 0,0 0 0,0 0-1,0 0 1,0 0 0,0 0 0,0-1-1,-1 1 1,1 0 0,0 0 0,0 0-1,0 0 1,0 0 0,0 0 0,0 0-1,-1 0 1,1 0 0,0 0 0,0 1 0,0-1-1,0 0 1,0 0 0,0 0 0,0 0-1,-1 0 1,1 0 0,0 0 0,0 0-1,0 0 1,0 0 0,0 0 0,0 0-1,0 0 1,0 1 0,0-1 0,-1 0 0,-1 1-2205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0.21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47 29 2369,'-7'-9'1638,"-9"-10"796,9 18-1361,1 14-73,2 14-884,1 1 0,1-1 0,1 1 0,5 51 0,3 115 125,6 68-173,-9-228-85,-1 1 0,-2 0 0,-7 63 0,3-17-124,3-81 124,0 0 13,24 1 81,99 19 18,-26-2 5,64 18-50,-107-22-28,76 10 0,-111-22-31,252 18-30,-257-22-111,-14 2-2376,-3 0 1160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1.0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551 33 3529,'-7'-5'274,"-1"1"1,1 0-1,-1 1 0,1-1 1,-1 2-1,0-1 0,0 1 1,-1 0-1,1 1 1,0 0-1,-1 0 0,1 0 1,-1 1-1,1 1 1,0 0-1,-1 0 0,1 0 1,0 1-1,0 0 0,0 1 1,0 0-1,0 0 1,0 0-1,-10 8 0,2 0-179,-1 0 0,1 2 0,1 0-1,0 0 1,1 2 0,1 0 0,0 0-1,1 1 1,-11 20 0,-8 16-46,2 2-1,2 1 1,-18 60 0,32-77-25,2 1-1,2 0 0,1 1 1,2 0-1,-1 62 1,7-89-25,1-1 0,0 1 0,0-1 0,1 0 0,1 0 0,0 0 0,1 0 0,0 0 0,1-1 1,0 0-1,7 12 0,-7-17-35,-1 1 1,1-1 0,1 0 0,0 0 0,-1 0 0,2-1-1,-1 0 1,0 0 0,1 0 0,0-1 0,0 0 0,1 0 0,-1-1-1,1 0 1,-1-1 0,1 1 0,10 0 0,-7-1-25,0 0 0,0-2 1,0 1-1,0-1 1,0-1-1,0 0 0,0-1 1,0 0-1,0-1 1,18-6-1,-14 3 28,0-1 0,-1-1 0,0 0 0,0-1-1,-1-1 1,22-19 0,-17 10 63,0 0-1,-1-2 1,-1 0-1,0 0 1,-2-2 0,-1 0-1,-1 0 1,17-45-1,-22 45 1,-1 0 1,0 0-1,-2 0 0,0 0 0,-2-1 1,-1 0-1,-1 1 0,0-1 0,-2 0 1,-1 1-1,-1 0 0,-1-1 0,-8-24 1,1 24-90,0 1 0,-28-40 0,36 56 24,-10-11-390,-1 0 1,-25-24-1,17 18-1623,6 8 138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2.4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3073,'1'0'3456,"7"2"-2534,93 6-158,-1-3 0,110-10 0,-133 2-622,-45 2-118,-2 0-2,36 2 0,-56 0-16,0 1 1,0 0-1,0 0 1,0 1-1,0 0 1,-1 1-1,13 6 1,-18-8-8,0 0-1,0 0 1,0 1 0,0 0-1,0 0 1,6 6 0,-9-7-6,1 0 1,-1 1-1,0-1 1,0 0-1,0 1 1,0-1-1,-1 1 1,1-1-1,0 1 1,-1 0-1,0-1 1,0 1-1,0 5 1,-9 186 7,-14 247 79,25-321-505,29 198-1,-25-291 256,-3-17 56,-1 1 0,0-1 1,-1 1-1,0 0 0,0 0 0,-2 17 0,0-27 108,0 0 0,1 0 0,-1 0 0,1 0 0,-1 0 0,0 0 0,0-1 0,0 1 0,1 0 0,-1 0 0,0-1 0,0 1 0,0-1 0,0 1 0,0-1-1,0 1 1,0-1 0,-2 1 0,-29 7 100,19-5-59,-69 17 333,-1-4 0,-1-4 0,-95 3 0,156-19-720,20 1-620,15-1-485,9 2-343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4.92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749 140 2168,'3'-3'337,"0"0"0,0-1 0,0 1 0,0-1 0,0 0 0,-1 0 0,1 0 0,-1 0 0,0 0 0,-1-1 0,1 1 0,-1 0 0,1-1 0,-1 1 0,-1-1 0,1 0 0,-1 1 0,0-8 0,0 10-263,-1 1-1,1-1 1,-1 1-1,0-1 1,0 1-1,0-1 0,0 1 1,0 0-1,0-1 1,0 1-1,0 0 1,-1 0-1,1 0 1,0 0-1,-1 0 1,1 0-1,0 0 1,-3 0-1,-33-13 264,36 13-323,-8-1 50,2-1-8,-1 0-1,1 1 1,-1 0 0,0 1-1,1 0 1,-1 0-1,0 1 1,0 0-1,0 0 1,0 1-1,-11 2 1,-28 11 215,2 2 0,-64 33 1,84-36-251,0 1 0,2 2 0,0 0 0,-35 33 0,14-8 8,-46 59 1,76-81-22,0 0 0,1 0 1,2 1-1,-1 1 1,2 0-1,1 0 1,1 1-1,0 0 1,2 1-1,1-1 0,0 1 1,2 0-1,1 0 1,0 35-1,2-51-12,1 0 0,0 0 0,0-1 0,0 1-1,0 0 1,1-1 0,1 1 0,-1-1 0,1 1 0,0-1-1,0 0 1,1 0 0,-1-1 0,2 1 0,-1-1 0,0 1-1,1-1 1,0-1 0,0 1 0,1-1 0,-1 0 0,1 0-1,0 0 1,0-1 0,0 0 0,0 0 0,0-1 0,1 1-1,0-2 1,-1 1 0,1-1 0,0 1 0,0-2 0,-1 1-1,1-1 1,0 0 0,0-1 0,0 1 0,10-4 0,1 0 23,0-1 0,0 0 0,0-2 0,-1 0 0,0-1 0,-1-1 0,0 0 0,22-17 0,-1-4 21,-1 0 0,42-46 1,-50 44-55,0-1 0,-2-1 0,-2-2 0,-1 0 1,-2-1-1,-1-2 0,-3 0 0,0 0 0,-3-2 0,15-65 1,-25 57-1330,-4 47 1322,0 0 0,0-1-1,0 1 1,0 0 0,-1 0 0,1 0 0,-1 0 0,1 0 0,-1 0-1,0 0 1,1 0 0,-1 0 0,0 1 0,0-1 0,0 0-1,-1 0 1,1 1 0,0-1 0,-4-2 0,5 4 73,0 0 1,-1 0-1,1 0 0,-1 0 0,1 0 1,-1 0-1,1 0 0,-1 0 1,1 0-1,-1 0 0,1 0 1,-1 0-1,1 0 0,-1 0 1,1 0-1,-1 1 0,1-1 1,0 0-1,-1 0 0,1 1 1,-1-1-1,1 0 0,0 0 0,-1 1 1,1-1-1,0 1 0,-1-1 1,1 0-1,0 1 0,0-1 1,-1 1-1,1-1 0,0 0 1,-1 2-1,-8 18-444,9-18 516,-7 16-154,2 1 0,0 0 0,-1 20 0,4-27 30,-3 29 52,3-1-1,1 1 1,3-1 0,0 1-1,12 50 1,-11-65-69,-2-23 17,5 41-69,18 69 0,-20-101-73,0 1 0,1-1 0,0-1 0,1 1 0,0-1 0,1 0 0,0 0 0,1-1 0,0 0 0,10 11 0,-15-19 0,-1 0 1,1 1-1,-1-1 0,1 0 1,0 0-1,0 0 0,0-1 1,0 1-1,0-1 0,0 1 1,0-1-1,1 0 1,-1 0-1,0-1 0,1 1 1,-1-1-1,1 1 0,-1-1 1,1 0-1,-1 0 0,0-1 1,1 1-1,-1-1 1,0 0-1,1 0 0,-1 0 1,0 0-1,6-3 0,24-20-1826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6.24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647 33 2457,'0'-1'143,"-1"-1"1,1 0 0,-1 1 0,1-1 0,-1 1 0,1-1 0,-1 1 0,0-1 0,0 1 0,1 0 0,-1-1 0,0 1 0,0 0 0,-1 0 0,1 0 0,0 0 0,0-1 0,-1 2 0,1-1-1,0 0 1,-1 0 0,1 0 0,-1 1 0,1-1 0,-1 0 0,1 1 0,-1 0 0,1-1 0,-1 1 0,0 0 0,1 0 0,-1 0 0,-2 0 0,-11-1 218,1 1 0,-27 3 0,29-1 100,-208 27 1184,187-22-1531,0 2-1,1 0 1,0 3 0,-48 24-1,74-33-108,0 0 0,1 1 1,-1 0-1,1 0 0,0 1 0,0-1 0,0 1 0,1 0 0,-1 1 0,1-1 0,0 1 0,1 0 0,0-1 0,-1 2 0,2-1 0,-1 0 0,1 1 0,0-1 0,0 1 1,1-1-1,-1 14 0,1 7-26,1-1 1,2 1 0,1 0 0,8 35 0,-5-29-156,2 40 0,-3 22 17,-1-16-103,-3-1 0,-11 101 0,-28 55 205,39-229 34,1 1 1,0-1-1,0 0 0,1 0 1,-1 0-1,1-1 0,0 1 1,0-1-1,6 6 0,-2 0 84,-6-8-84,1-1 0,-1 1 0,1-1-1,0 0 1,0 0 0,-1 1 0,1-1 0,0 0 0,0 0-1,0-1 1,0 1 0,0 0 0,0-1 0,0 1 0,1-1-1,3 1 1,42-1 30,-20 0 1569,-1 1-1748,0 0 0,0-3-1,49-7 1,18-11-1582,-34 5 3359,-28 7-1718,103-31 119,-113 31-752,-1 0 0,-1-1 1,0-2-1,23-14 0,-21 8-1303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6.8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136 0 2280,'-1'1'224,"0"1"0,0-1 0,0 0-1,0 0 1,0 0 0,0 0-1,0 1 1,0-1 0,1 0 0,-1 1-1,0-1 1,1 1 0,-1-1-1,1 1 1,0-1 0,-1 4 0,-4 35 639,4-21-692,-10 91 490,-35 248 331,24-199-1224,-3 168-1,22-270-286,-4 52-2071,4-60 826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3T22:05:30.457"/>
    </inkml:context>
    <inkml:brush xml:id="br0">
      <inkml:brushProperty name="width" value="0.35" units="cm"/>
      <inkml:brushProperty name="height" value="0.35" units="cm"/>
      <inkml:brushProperty name="color" value="#33CCFF"/>
      <inkml:brushProperty name="ignorePressure" value="1"/>
    </inkml:brush>
  </inkml:definitions>
  <inkml:trace contextRef="#ctx0" brushRef="#br0">0 1,'3752'0,"-3758"0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24T20:55:58.18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17 107 2849,'-1'0'276,"0"0"1,0-1 0,0 1-1,1 0 1,-1-1 0,0 0-1,0 1 1,1-1-1,-1 1 1,0-1 0,1 0-1,-1 1 1,0-1 0,1 0-1,-1 0 1,1 1 0,0-1-1,-1-1 1,1 1-212,0 1 0,0-1 0,0 0 0,0 1 0,0-1 0,0 0 0,0 1 0,0-1 0,1 1 0,-1-1 0,0 1 1,0-1-1,1 0 0,-1 1 0,0-1 0,1 1 0,-1-1 0,0 1 0,1-1 0,-1 1 0,1-1 0,5-3-54,0 0 0,0 1-1,0-1 1,12-4 0,-10 5 12,2-2 11,0 0 0,1 2 0,0-1 0,0 1 0,0 1 0,0 0 0,21-1 0,491-24 278,-516 26-323,0 1 0,-1 0 1,1 0-1,0 1 0,0 0 0,7 2 0,-13-3-1,0 1 0,0-1 0,0 0 0,0 1 0,-1-1 0,1 1 0,0-1 0,0 1-1,0 0 1,-1-1 0,1 1 0,0 0 0,-1-1 0,1 1 0,0 0 0,-1 0-1,1 0 1,-1-1 0,0 1 0,1 1 0,-1 0-9,1-1 1,-1 1-1,0 0 1,-1-1-1,1 1 1,0-1-1,0 1 1,-1 0-1,1-1 1,0 1-1,-1-1 1,0 1-1,1-1 1,-1 1-1,0-1 1,-1 2-1,-8 17 33,0 1 1,1 0-1,2 0 1,0 0-1,1 1 1,1 0-1,-2 25 1,-5 166 56,9-99-31,0 289 137,5-207-225,-2-189 25,-1 1-1,0 0 1,0-1 0,-1 1-1,0-1 1,0 1-1,0-1 1,-1 0 0,-1 0-1,1 0 1,-1 0-1,0 0 1,0-1 0,-1 0-1,0 0 1,0 0-1,0-1 1,-1 1 0,-7 5-1,-4 0-219,1 0 0,-1-1 0,-1 0 0,0-1 0,-1-2 0,-21 8 0,-128 32 2762,53-16-2751,87-23 106,8-1-42,0-1 1,0-2-1,0 0 0,-35 3 1,44-9-1471,11-6-61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D31A-7B95-48A9-9CA9-F993EF9E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DA2EE-C1B6-42F7-A6D7-A51418F57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5C45-D854-43C6-8A0B-1582D5FF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8EE2-C21A-46C5-A7F4-385C8D53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8F08C-90C5-4B57-B1E7-B62503F3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7C3C-149D-46FA-902C-CDCBA156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7808-14AF-4E90-A6BF-A3576DE8E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CDFFD-A174-479D-9A96-FF3519BF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5AED-7252-4D28-B066-305814CF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4CD7-6972-4343-95DD-06BEC05D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8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D7148-C88E-4FD7-9DE7-19A0C8A4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8BC0-01A3-4049-A4D7-AE26A4AE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9290-2817-4FF4-87C1-E494C464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3FD09-5F78-4D52-9D58-278749AF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E30C6-197D-40CA-BE5C-2EFED3B1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10E-FA08-4CBD-BA26-B46FBCB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9AA0-C9C6-48E6-895F-FCE281F5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4155-DD0D-467C-B398-11AEBEF9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6C4A-A170-448A-81EC-DF3DB440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29BC-170C-4CE4-BF43-6B8B3EA4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7D1B-5B1F-4EA8-BA75-0749EB33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E3F63-F6CB-49C1-8667-754DA770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4D2B-FC71-4A09-91D9-F7854295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A75A-3EE9-4467-99B4-2770393B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8AC40-4078-44F1-85EB-FD2532F5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B4AC-F060-4D2A-AE20-AF68EDD8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1638-7E3A-49FA-B1A9-03E9EBE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AC72-2603-4805-B91E-B5D8547E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B4943-1530-45CF-97A0-DBAF6826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BB74F-0C1B-406C-A321-5C1D7253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4A54-FE1B-4F02-A30B-4DF3550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7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46B9-75A2-409A-AE61-13FE5FB2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25D9-183F-4110-8E2F-8A829E55C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29E5F-9921-47BF-AD23-DD9B0029D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79E0-22CB-487D-8F1A-7AC3536B7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2A59B-61DE-4A3B-895E-DEDCA1276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96CD7-8501-4BB8-B591-5FA492F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7EE21-6058-4E6F-98C0-F54B2D93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7AC50-9479-47A7-83CE-73D4898F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61D2-7BCB-40D9-92B0-A49FF3A0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E2F55-23F8-4D50-BDD7-C056A1BC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04278-52A5-40E7-8B16-B9B47C50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F55A-E442-4E63-A9CA-538F4DE2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A21F6-69A7-4F9F-9092-50163D1A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80766-58DF-4929-B571-DC947CF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3E465-D9EA-4DB8-AA91-7C7AE08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3178-66C4-4084-BD79-FD0CF5BF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8454-48F2-4CD6-BDC9-70888AD4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DBAA2-26CC-47C8-A106-853AA8A1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1476-E58E-424E-9A54-DF1A40C0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99515-FF38-492A-B2F1-7057EF7B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F995-04F1-4945-BAC2-886BFBF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AD7C-FF0B-4D9A-833B-576549D4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9361B-3F4E-425D-A974-483B0EC8E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C4B35-B4EA-45D6-970F-094266724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99A44-4DDB-45B8-9869-8AB5C68F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1403-5122-4AB4-9DDF-20FA3965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EC07-7397-4304-A2C8-3CF39AC9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C1489-B74A-4AA9-A494-2898CC92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5A8DE-4AC7-4946-9260-225614AD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7488-D141-4C51-83C9-44AD47F4A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CCE00-191F-4A27-A8AF-DF8315F4D93B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EBE5-FE7C-4F46-A68A-E71757CE2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E0FE-292C-4D3F-8796-153C342E8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6A53-D020-40D6-A7D3-9415F6D7D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47.xml"/><Relationship Id="rId26" Type="http://schemas.openxmlformats.org/officeDocument/2006/relationships/customXml" Target="../ink/ink50.xml"/><Relationship Id="rId39" Type="http://schemas.openxmlformats.org/officeDocument/2006/relationships/image" Target="../media/image21.png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25.png"/><Relationship Id="rId50" Type="http://schemas.openxmlformats.org/officeDocument/2006/relationships/customXml" Target="../ink/ink62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20.png"/><Relationship Id="rId40" Type="http://schemas.openxmlformats.org/officeDocument/2006/relationships/customXml" Target="../ink/ink57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customXml" Target="../ink/ink4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4" Type="http://schemas.openxmlformats.org/officeDocument/2006/relationships/customXml" Target="../ink/ink40.xml"/><Relationship Id="rId9" Type="http://schemas.openxmlformats.org/officeDocument/2006/relationships/image" Target="../media/image6.png"/><Relationship Id="rId14" Type="http://schemas.openxmlformats.org/officeDocument/2006/relationships/customXml" Target="../ink/ink45.xml"/><Relationship Id="rId27" Type="http://schemas.openxmlformats.org/officeDocument/2006/relationships/image" Target="../media/image15.png"/><Relationship Id="rId30" Type="http://schemas.openxmlformats.org/officeDocument/2006/relationships/customXml" Target="../ink/ink52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61.xml"/><Relationship Id="rId8" Type="http://schemas.openxmlformats.org/officeDocument/2006/relationships/customXml" Target="../ink/ink42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4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20" Type="http://schemas.openxmlformats.org/officeDocument/2006/relationships/customXml" Target="../ink/ink48.xml"/><Relationship Id="rId41" Type="http://schemas.openxmlformats.org/officeDocument/2006/relationships/image" Target="../media/image22.png"/><Relationship Id="rId54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3.xml"/><Relationship Id="rId26" Type="http://schemas.openxmlformats.org/officeDocument/2006/relationships/customXml" Target="../ink/ink76.xml"/><Relationship Id="rId39" Type="http://schemas.openxmlformats.org/officeDocument/2006/relationships/image" Target="../media/image21.png"/><Relationship Id="rId34" Type="http://schemas.openxmlformats.org/officeDocument/2006/relationships/customXml" Target="../ink/ink80.xml"/><Relationship Id="rId42" Type="http://schemas.openxmlformats.org/officeDocument/2006/relationships/customXml" Target="../ink/ink84.xml"/><Relationship Id="rId47" Type="http://schemas.openxmlformats.org/officeDocument/2006/relationships/image" Target="../media/image25.png"/><Relationship Id="rId50" Type="http://schemas.openxmlformats.org/officeDocument/2006/relationships/customXml" Target="../ink/ink88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20.png"/><Relationship Id="rId40" Type="http://schemas.openxmlformats.org/officeDocument/2006/relationships/customXml" Target="../ink/ink83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4.png"/><Relationship Id="rId10" Type="http://schemas.openxmlformats.org/officeDocument/2006/relationships/customXml" Target="../ink/ink69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85.xml"/><Relationship Id="rId52" Type="http://schemas.openxmlformats.org/officeDocument/2006/relationships/customXml" Target="../ink/ink89.xml"/><Relationship Id="rId4" Type="http://schemas.openxmlformats.org/officeDocument/2006/relationships/customXml" Target="../ink/ink66.xml"/><Relationship Id="rId9" Type="http://schemas.openxmlformats.org/officeDocument/2006/relationships/image" Target="../media/image6.png"/><Relationship Id="rId14" Type="http://schemas.openxmlformats.org/officeDocument/2006/relationships/customXml" Target="../ink/ink71.xml"/><Relationship Id="rId27" Type="http://schemas.openxmlformats.org/officeDocument/2006/relationships/image" Target="../media/image15.png"/><Relationship Id="rId30" Type="http://schemas.openxmlformats.org/officeDocument/2006/relationships/customXml" Target="../ink/ink78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87.xml"/><Relationship Id="rId8" Type="http://schemas.openxmlformats.org/officeDocument/2006/relationships/customXml" Target="../ink/ink68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70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82.xml"/><Relationship Id="rId46" Type="http://schemas.openxmlformats.org/officeDocument/2006/relationships/customXml" Target="../ink/ink86.xml"/><Relationship Id="rId20" Type="http://schemas.openxmlformats.org/officeDocument/2006/relationships/customXml" Target="../ink/ink74.xml"/><Relationship Id="rId41" Type="http://schemas.openxmlformats.org/officeDocument/2006/relationships/image" Target="../media/image22.png"/><Relationship Id="rId54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4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void-pointer-in-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8" Type="http://schemas.openxmlformats.org/officeDocument/2006/relationships/customXml" Target="../ink/ink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36.xml"/><Relationship Id="rId7" Type="http://schemas.openxmlformats.org/officeDocument/2006/relationships/image" Target="../media/image5.png"/><Relationship Id="rId12" Type="http://schemas.openxmlformats.org/officeDocument/2006/relationships/customXml" Target="../ink/ink2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38.xml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7.png"/><Relationship Id="rId24" Type="http://schemas.openxmlformats.org/officeDocument/2006/relationships/customXml" Target="../ink/ink31.xml"/><Relationship Id="rId32" Type="http://schemas.openxmlformats.org/officeDocument/2006/relationships/customXml" Target="../ink/ink35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10" Type="http://schemas.openxmlformats.org/officeDocument/2006/relationships/customXml" Target="../ink/ink2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1.xml"/><Relationship Id="rId9" Type="http://schemas.openxmlformats.org/officeDocument/2006/relationships/image" Target="../media/image6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15.png"/><Relationship Id="rId30" Type="http://schemas.openxmlformats.org/officeDocument/2006/relationships/customXml" Target="../ink/ink34.xml"/><Relationship Id="rId35" Type="http://schemas.openxmlformats.org/officeDocument/2006/relationships/image" Target="../media/image19.png"/><Relationship Id="rId8" Type="http://schemas.openxmlformats.org/officeDocument/2006/relationships/customXml" Target="../ink/ink2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D8E6-56F3-4F58-82D6-EFE5E0AE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580" y="1874520"/>
            <a:ext cx="4273596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88D5-9246-4FB8-9117-D83189E4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579" y="3758184"/>
            <a:ext cx="4273596" cy="48823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E96C Summer Design Institute</a:t>
            </a:r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2738A5C-A1C0-481D-A59A-EB320707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3" y="617363"/>
            <a:ext cx="6122676" cy="5475458"/>
          </a:xfrm>
          <a:custGeom>
            <a:avLst/>
            <a:gdLst>
              <a:gd name="connsiteX0" fmla="*/ 3697237 w 6122676"/>
              <a:gd name="connsiteY0" fmla="*/ 2503039 h 5475458"/>
              <a:gd name="connsiteX1" fmla="*/ 5157717 w 6122676"/>
              <a:gd name="connsiteY1" fmla="*/ 2503039 h 5475458"/>
              <a:gd name="connsiteX2" fmla="*/ 5366357 w 6122676"/>
              <a:gd name="connsiteY2" fmla="*/ 2619016 h 5475458"/>
              <a:gd name="connsiteX3" fmla="*/ 6096596 w 6122676"/>
              <a:gd name="connsiteY3" fmla="*/ 3868978 h 5475458"/>
              <a:gd name="connsiteX4" fmla="*/ 6096596 w 6122676"/>
              <a:gd name="connsiteY4" fmla="*/ 4109521 h 5475458"/>
              <a:gd name="connsiteX5" fmla="*/ 5366357 w 6122676"/>
              <a:gd name="connsiteY5" fmla="*/ 5359483 h 5475458"/>
              <a:gd name="connsiteX6" fmla="*/ 5157717 w 6122676"/>
              <a:gd name="connsiteY6" fmla="*/ 5475458 h 5475458"/>
              <a:gd name="connsiteX7" fmla="*/ 3697237 w 6122676"/>
              <a:gd name="connsiteY7" fmla="*/ 5475458 h 5475458"/>
              <a:gd name="connsiteX8" fmla="*/ 3488597 w 6122676"/>
              <a:gd name="connsiteY8" fmla="*/ 5359483 h 5475458"/>
              <a:gd name="connsiteX9" fmla="*/ 2758358 w 6122676"/>
              <a:gd name="connsiteY9" fmla="*/ 4109521 h 5475458"/>
              <a:gd name="connsiteX10" fmla="*/ 2758358 w 6122676"/>
              <a:gd name="connsiteY10" fmla="*/ 3868978 h 5475458"/>
              <a:gd name="connsiteX11" fmla="*/ 3488597 w 6122676"/>
              <a:gd name="connsiteY11" fmla="*/ 2619016 h 5475458"/>
              <a:gd name="connsiteX12" fmla="*/ 3697237 w 6122676"/>
              <a:gd name="connsiteY12" fmla="*/ 2503039 h 5475458"/>
              <a:gd name="connsiteX13" fmla="*/ 5087889 w 6122676"/>
              <a:gd name="connsiteY13" fmla="*/ 880798 h 5475458"/>
              <a:gd name="connsiteX14" fmla="*/ 5602872 w 6122676"/>
              <a:gd name="connsiteY14" fmla="*/ 880798 h 5475458"/>
              <a:gd name="connsiteX15" fmla="*/ 5682956 w 6122676"/>
              <a:gd name="connsiteY15" fmla="*/ 927340 h 5475458"/>
              <a:gd name="connsiteX16" fmla="*/ 5939892 w 6122676"/>
              <a:gd name="connsiteY16" fmla="*/ 1371716 h 5475458"/>
              <a:gd name="connsiteX17" fmla="*/ 5939892 w 6122676"/>
              <a:gd name="connsiteY17" fmla="*/ 1462586 h 5475458"/>
              <a:gd name="connsiteX18" fmla="*/ 5682956 w 6122676"/>
              <a:gd name="connsiteY18" fmla="*/ 1906962 h 5475458"/>
              <a:gd name="connsiteX19" fmla="*/ 5602872 w 6122676"/>
              <a:gd name="connsiteY19" fmla="*/ 1953505 h 5475458"/>
              <a:gd name="connsiteX20" fmla="*/ 5087889 w 6122676"/>
              <a:gd name="connsiteY20" fmla="*/ 1953505 h 5475458"/>
              <a:gd name="connsiteX21" fmla="*/ 5008916 w 6122676"/>
              <a:gd name="connsiteY21" fmla="*/ 1906962 h 5475458"/>
              <a:gd name="connsiteX22" fmla="*/ 4750868 w 6122676"/>
              <a:gd name="connsiteY22" fmla="*/ 1462586 h 5475458"/>
              <a:gd name="connsiteX23" fmla="*/ 4750868 w 6122676"/>
              <a:gd name="connsiteY23" fmla="*/ 1371716 h 5475458"/>
              <a:gd name="connsiteX24" fmla="*/ 5008916 w 6122676"/>
              <a:gd name="connsiteY24" fmla="*/ 927340 h 5475458"/>
              <a:gd name="connsiteX25" fmla="*/ 5087889 w 6122676"/>
              <a:gd name="connsiteY25" fmla="*/ 880798 h 5475458"/>
              <a:gd name="connsiteX26" fmla="*/ 1437823 w 6122676"/>
              <a:gd name="connsiteY26" fmla="*/ 0 h 5475458"/>
              <a:gd name="connsiteX27" fmla="*/ 3556238 w 6122676"/>
              <a:gd name="connsiteY27" fmla="*/ 0 h 5475458"/>
              <a:gd name="connsiteX28" fmla="*/ 3885668 w 6122676"/>
              <a:gd name="connsiteY28" fmla="*/ 191458 h 5475458"/>
              <a:gd name="connsiteX29" fmla="*/ 4942588 w 6122676"/>
              <a:gd name="connsiteY29" fmla="*/ 2019425 h 5475458"/>
              <a:gd name="connsiteX30" fmla="*/ 4981194 w 6122676"/>
              <a:gd name="connsiteY30" fmla="*/ 2302766 h 5475458"/>
              <a:gd name="connsiteX31" fmla="*/ 4958806 w 6122676"/>
              <a:gd name="connsiteY31" fmla="*/ 2355223 h 5475458"/>
              <a:gd name="connsiteX32" fmla="*/ 4944721 w 6122676"/>
              <a:gd name="connsiteY32" fmla="*/ 2355223 h 5475458"/>
              <a:gd name="connsiteX33" fmla="*/ 3624769 w 6122676"/>
              <a:gd name="connsiteY33" fmla="*/ 2355223 h 5475458"/>
              <a:gd name="connsiteX34" fmla="*/ 3395379 w 6122676"/>
              <a:gd name="connsiteY34" fmla="*/ 2482734 h 5475458"/>
              <a:gd name="connsiteX35" fmla="*/ 2592510 w 6122676"/>
              <a:gd name="connsiteY35" fmla="*/ 3857016 h 5475458"/>
              <a:gd name="connsiteX36" fmla="*/ 2592510 w 6122676"/>
              <a:gd name="connsiteY36" fmla="*/ 4121483 h 5475458"/>
              <a:gd name="connsiteX37" fmla="*/ 2735404 w 6122676"/>
              <a:gd name="connsiteY37" fmla="*/ 4366076 h 5475458"/>
              <a:gd name="connsiteX38" fmla="*/ 2762612 w 6122676"/>
              <a:gd name="connsiteY38" fmla="*/ 4412648 h 5475458"/>
              <a:gd name="connsiteX39" fmla="*/ 2648495 w 6122676"/>
              <a:gd name="connsiteY39" fmla="*/ 4412648 h 5475458"/>
              <a:gd name="connsiteX40" fmla="*/ 1437823 w 6122676"/>
              <a:gd name="connsiteY40" fmla="*/ 4412648 h 5475458"/>
              <a:gd name="connsiteX41" fmla="*/ 1112968 w 6122676"/>
              <a:gd name="connsiteY41" fmla="*/ 4221190 h 5475458"/>
              <a:gd name="connsiteX42" fmla="*/ 51474 w 6122676"/>
              <a:gd name="connsiteY42" fmla="*/ 2393224 h 5475458"/>
              <a:gd name="connsiteX43" fmla="*/ 51474 w 6122676"/>
              <a:gd name="connsiteY43" fmla="*/ 2019425 h 5475458"/>
              <a:gd name="connsiteX44" fmla="*/ 1112968 w 6122676"/>
              <a:gd name="connsiteY44" fmla="*/ 191458 h 5475458"/>
              <a:gd name="connsiteX45" fmla="*/ 1437823 w 6122676"/>
              <a:gd name="connsiteY45" fmla="*/ 0 h 54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22676" h="5475458">
                <a:moveTo>
                  <a:pt x="3697237" y="2503039"/>
                </a:moveTo>
                <a:cubicBezTo>
                  <a:pt x="5157717" y="2503039"/>
                  <a:pt x="5157717" y="2503039"/>
                  <a:pt x="5157717" y="2503039"/>
                </a:cubicBezTo>
                <a:cubicBezTo>
                  <a:pt x="5231610" y="2503039"/>
                  <a:pt x="5327237" y="2554585"/>
                  <a:pt x="5366357" y="2619016"/>
                </a:cubicBezTo>
                <a:cubicBezTo>
                  <a:pt x="6096596" y="3868978"/>
                  <a:pt x="6096596" y="3868978"/>
                  <a:pt x="6096596" y="3868978"/>
                </a:cubicBezTo>
                <a:cubicBezTo>
                  <a:pt x="6131370" y="3937705"/>
                  <a:pt x="6131370" y="4040794"/>
                  <a:pt x="6096596" y="4109521"/>
                </a:cubicBezTo>
                <a:cubicBezTo>
                  <a:pt x="5366357" y="5359483"/>
                  <a:pt x="5366357" y="5359483"/>
                  <a:pt x="5366357" y="5359483"/>
                </a:cubicBezTo>
                <a:cubicBezTo>
                  <a:pt x="5327237" y="5423914"/>
                  <a:pt x="5231610" y="5475458"/>
                  <a:pt x="5157717" y="5475458"/>
                </a:cubicBezTo>
                <a:lnTo>
                  <a:pt x="3697237" y="5475458"/>
                </a:lnTo>
                <a:cubicBezTo>
                  <a:pt x="3618997" y="5475458"/>
                  <a:pt x="3523371" y="5423914"/>
                  <a:pt x="3488597" y="5359483"/>
                </a:cubicBezTo>
                <a:cubicBezTo>
                  <a:pt x="2758358" y="4109521"/>
                  <a:pt x="2758358" y="4109521"/>
                  <a:pt x="2758358" y="4109521"/>
                </a:cubicBezTo>
                <a:cubicBezTo>
                  <a:pt x="2719237" y="4040794"/>
                  <a:pt x="2719237" y="3937705"/>
                  <a:pt x="2758358" y="3868978"/>
                </a:cubicBezTo>
                <a:cubicBezTo>
                  <a:pt x="3488597" y="2619016"/>
                  <a:pt x="3488597" y="2619016"/>
                  <a:pt x="3488597" y="2619016"/>
                </a:cubicBezTo>
                <a:cubicBezTo>
                  <a:pt x="3523371" y="2554585"/>
                  <a:pt x="3618997" y="2503039"/>
                  <a:pt x="3697237" y="2503039"/>
                </a:cubicBezTo>
                <a:close/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4994062" y="2104897"/>
                  <a:pt x="5006931" y="2208319"/>
                  <a:pt x="4981194" y="2302766"/>
                </a:cubicBezTo>
                <a:lnTo>
                  <a:pt x="4958806" y="2355223"/>
                </a:lnTo>
                <a:lnTo>
                  <a:pt x="4944721" y="2355223"/>
                </a:lnTo>
                <a:cubicBezTo>
                  <a:pt x="4722442" y="2355223"/>
                  <a:pt x="4327280" y="2355223"/>
                  <a:pt x="3624769" y="2355223"/>
                </a:cubicBezTo>
                <a:cubicBezTo>
                  <a:pt x="3538748" y="2355223"/>
                  <a:pt x="3433611" y="2411895"/>
                  <a:pt x="3395379" y="2482734"/>
                </a:cubicBezTo>
                <a:cubicBezTo>
                  <a:pt x="3395379" y="2482734"/>
                  <a:pt x="3395379" y="2482734"/>
                  <a:pt x="2592510" y="3857016"/>
                </a:cubicBezTo>
                <a:cubicBezTo>
                  <a:pt x="2549498" y="3932578"/>
                  <a:pt x="2549498" y="4045920"/>
                  <a:pt x="2592510" y="4121483"/>
                </a:cubicBezTo>
                <a:cubicBezTo>
                  <a:pt x="2592510" y="4121483"/>
                  <a:pt x="2592510" y="4121483"/>
                  <a:pt x="2735404" y="4366076"/>
                </a:cubicBezTo>
                <a:lnTo>
                  <a:pt x="2762612" y="4412648"/>
                </a:lnTo>
                <a:lnTo>
                  <a:pt x="2648495" y="4412648"/>
                </a:lnTo>
                <a:cubicBezTo>
                  <a:pt x="2352185" y="4412648"/>
                  <a:pt x="1959152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6" name="Picture 12" descr="👉 Backhand Index Pointing Right Emoji">
            <a:extLst>
              <a:ext uri="{FF2B5EF4-FFF2-40B4-BE49-F238E27FC236}">
                <a16:creationId xmlns:a16="http://schemas.microsoft.com/office/drawing/2014/main" id="{7D169D03-6647-46CA-BA4B-4628BAF3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070016">
            <a:off x="1696774" y="1511736"/>
            <a:ext cx="2058961" cy="20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👈 Backhand Index Pointing Left Emoji">
            <a:extLst>
              <a:ext uri="{FF2B5EF4-FFF2-40B4-BE49-F238E27FC236}">
                <a16:creationId xmlns:a16="http://schemas.microsoft.com/office/drawing/2014/main" id="{30153394-EFE3-4129-9DE6-793779C9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746431">
            <a:off x="4023246" y="3570697"/>
            <a:ext cx="2071829" cy="20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3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8"/>
            <a:ext cx="4797426" cy="2997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Let’s try this? What happens when this function is over?</a:t>
            </a:r>
          </a:p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boostScores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 int score1, int score2, int score3){</a:t>
            </a:r>
          </a:p>
          <a:p>
            <a:pPr marL="0" indent="0">
              <a:buNone/>
            </a:pPr>
            <a:r>
              <a:rPr lang="en-US" sz="2200" dirty="0"/>
              <a:t>	score1 = score1 * 1.5 + 1;</a:t>
            </a:r>
          </a:p>
          <a:p>
            <a:pPr marL="0" indent="0">
              <a:buNone/>
            </a:pPr>
            <a:r>
              <a:rPr lang="en-US" sz="2200" dirty="0"/>
              <a:t>	score2 = score2 * 1.5 + 1;</a:t>
            </a:r>
          </a:p>
          <a:p>
            <a:pPr marL="0" indent="0">
              <a:buNone/>
            </a:pPr>
            <a:r>
              <a:rPr lang="en-US" sz="2200" dirty="0"/>
              <a:t>	score3 = score3 * 1.5 + 1;	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CED6E-4B4A-4333-BD72-262A1EC4C8C4}"/>
              </a:ext>
            </a:extLst>
          </p:cNvPr>
          <p:cNvSpPr txBox="1"/>
          <p:nvPr/>
        </p:nvSpPr>
        <p:spPr>
          <a:xfrm>
            <a:off x="7685745" y="2790825"/>
            <a:ext cx="3323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 a = 4;</a:t>
            </a:r>
          </a:p>
          <a:p>
            <a:r>
              <a:rPr lang="en-US" sz="2400" dirty="0"/>
              <a:t>Int b = 8;</a:t>
            </a:r>
          </a:p>
          <a:p>
            <a:r>
              <a:rPr lang="en-US" sz="2400" dirty="0"/>
              <a:t>Int c = 10;</a:t>
            </a:r>
          </a:p>
          <a:p>
            <a:r>
              <a:rPr lang="en-US" sz="2400" dirty="0" err="1"/>
              <a:t>boostScores</a:t>
            </a:r>
            <a:r>
              <a:rPr lang="en-US" sz="2400" dirty="0"/>
              <a:t>(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(%d, %d, %d, 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/>
              <a:t>//prints “4, 8, 10”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317E-FF21-4837-AC79-6E6A8A778EC0}"/>
              </a:ext>
            </a:extLst>
          </p:cNvPr>
          <p:cNvSpPr txBox="1"/>
          <p:nvPr/>
        </p:nvSpPr>
        <p:spPr>
          <a:xfrm>
            <a:off x="733425" y="5876925"/>
            <a:ext cx="678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Copies are made of the variables so that the originals are not modified.</a:t>
            </a:r>
          </a:p>
        </p:txBody>
      </p:sp>
    </p:spTree>
    <p:extLst>
      <p:ext uri="{BB962C8B-B14F-4D97-AF65-F5344CB8AC3E}">
        <p14:creationId xmlns:p14="http://schemas.microsoft.com/office/powerpoint/2010/main" val="603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6"/>
            <a:ext cx="4797426" cy="35362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Pointers are how!</a:t>
            </a:r>
          </a:p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boostScores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 int *score1, int *score2, int *score3){</a:t>
            </a:r>
          </a:p>
          <a:p>
            <a:pPr marL="0" indent="0">
              <a:buNone/>
            </a:pPr>
            <a:r>
              <a:rPr lang="en-US" sz="2200" dirty="0"/>
              <a:t>	*score1 = *score1 * 1.5 + 1;</a:t>
            </a:r>
          </a:p>
          <a:p>
            <a:pPr marL="0" indent="0">
              <a:buNone/>
            </a:pPr>
            <a:r>
              <a:rPr lang="en-US" sz="2200" dirty="0"/>
              <a:t>	*score2 = *score2 * 1.5 + 1;</a:t>
            </a:r>
          </a:p>
          <a:p>
            <a:pPr marL="0" indent="0">
              <a:buNone/>
            </a:pPr>
            <a:r>
              <a:rPr lang="en-US" sz="2200" dirty="0"/>
              <a:t>	*score3 = *score3 * 1.5 + 1;	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Pointers let you modify values outside the function without returns! This may seem small, but it is very powerful.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E2CD3-CE5F-4934-8313-551CA3FC20B6}"/>
              </a:ext>
            </a:extLst>
          </p:cNvPr>
          <p:cNvSpPr txBox="1"/>
          <p:nvPr/>
        </p:nvSpPr>
        <p:spPr>
          <a:xfrm>
            <a:off x="7685745" y="2790825"/>
            <a:ext cx="3323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 a = 4;</a:t>
            </a:r>
          </a:p>
          <a:p>
            <a:r>
              <a:rPr lang="en-US" sz="2400" dirty="0"/>
              <a:t>Int b = 8;</a:t>
            </a:r>
          </a:p>
          <a:p>
            <a:r>
              <a:rPr lang="en-US" sz="2400" dirty="0"/>
              <a:t>Int c = 10;</a:t>
            </a:r>
          </a:p>
          <a:p>
            <a:r>
              <a:rPr lang="en-US" sz="2400" dirty="0" err="1"/>
              <a:t>boostScores</a:t>
            </a:r>
            <a:r>
              <a:rPr lang="en-US" sz="2400" dirty="0"/>
              <a:t>(&amp;</a:t>
            </a:r>
            <a:r>
              <a:rPr lang="en-US" sz="2400" dirty="0" err="1"/>
              <a:t>a,&amp;b,&amp;c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(%d, %d, %d, 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/>
              <a:t>//prints “7, 13, 16”</a:t>
            </a:r>
          </a:p>
        </p:txBody>
      </p:sp>
    </p:spTree>
    <p:extLst>
      <p:ext uri="{BB962C8B-B14F-4D97-AF65-F5344CB8AC3E}">
        <p14:creationId xmlns:p14="http://schemas.microsoft.com/office/powerpoint/2010/main" val="28684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Example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(this part is only for </a:t>
            </a:r>
            <a:r>
              <a:rPr lang="en-US" sz="5400" dirty="0" err="1">
                <a:solidFill>
                  <a:schemeClr val="bg1"/>
                </a:solidFill>
              </a:rPr>
              <a:t>c++</a:t>
            </a:r>
            <a:r>
              <a:rPr lang="en-US" sz="54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7142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“But hey, all those asterisks are confusing and I don’t like them”</a:t>
            </a:r>
          </a:p>
          <a:p>
            <a:pPr marL="0" indent="0">
              <a:buNone/>
            </a:pPr>
            <a:r>
              <a:rPr lang="en-US" sz="2400" dirty="0"/>
              <a:t>Lucky for you, C makes it possible to get this same effect through “passing by reference”</a:t>
            </a:r>
          </a:p>
        </p:txBody>
      </p:sp>
    </p:spTree>
    <p:extLst>
      <p:ext uri="{BB962C8B-B14F-4D97-AF65-F5344CB8AC3E}">
        <p14:creationId xmlns:p14="http://schemas.microsoft.com/office/powerpoint/2010/main" val="289974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Example (C++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0248"/>
            <a:ext cx="4797426" cy="35362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Replace * with &amp; in function header</a:t>
            </a:r>
          </a:p>
          <a:p>
            <a:pPr marL="0" indent="0">
              <a:buNone/>
            </a:pPr>
            <a:r>
              <a:rPr lang="en-US" sz="2200" dirty="0"/>
              <a:t>void </a:t>
            </a:r>
            <a:r>
              <a:rPr lang="en-US" sz="2200" dirty="0" err="1"/>
              <a:t>boostScores</a:t>
            </a:r>
            <a:r>
              <a:rPr lang="en-US" sz="2200" dirty="0"/>
              <a:t>(</a:t>
            </a:r>
          </a:p>
          <a:p>
            <a:pPr marL="0" indent="0">
              <a:buNone/>
            </a:pPr>
            <a:r>
              <a:rPr lang="en-US" sz="2200" dirty="0"/>
              <a:t>    int &amp;score1, int &amp;score2, int &amp;score3){</a:t>
            </a:r>
          </a:p>
          <a:p>
            <a:pPr marL="0" indent="0">
              <a:buNone/>
            </a:pPr>
            <a:r>
              <a:rPr lang="en-US" sz="2200" dirty="0"/>
              <a:t>	score1 = score1 * 1.5 + 1;</a:t>
            </a:r>
          </a:p>
          <a:p>
            <a:pPr marL="0" indent="0">
              <a:buNone/>
            </a:pPr>
            <a:r>
              <a:rPr lang="en-US" sz="2200" dirty="0"/>
              <a:t>	score2 = score2 * 1.5 + 1;</a:t>
            </a:r>
          </a:p>
          <a:p>
            <a:pPr marL="0" indent="0">
              <a:buNone/>
            </a:pPr>
            <a:r>
              <a:rPr lang="en-US" sz="2200" dirty="0"/>
              <a:t>	score3 = score3 * 1.5 + 1;	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That’s better! Note that we would need to change how we pass in variables.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538E9-1509-49E7-8A0A-BCF0276B2662}"/>
              </a:ext>
            </a:extLst>
          </p:cNvPr>
          <p:cNvSpPr txBox="1"/>
          <p:nvPr/>
        </p:nvSpPr>
        <p:spPr>
          <a:xfrm>
            <a:off x="7685745" y="2790825"/>
            <a:ext cx="3323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 a = 4;</a:t>
            </a:r>
          </a:p>
          <a:p>
            <a:r>
              <a:rPr lang="en-US" sz="2400" dirty="0"/>
              <a:t>Int b = 8;</a:t>
            </a:r>
          </a:p>
          <a:p>
            <a:r>
              <a:rPr lang="en-US" sz="2400" dirty="0"/>
              <a:t>Int c = 10;</a:t>
            </a:r>
          </a:p>
          <a:p>
            <a:r>
              <a:rPr lang="en-US" sz="2400" dirty="0" err="1"/>
              <a:t>boostScores</a:t>
            </a:r>
            <a:r>
              <a:rPr lang="en-US" sz="2400" dirty="0"/>
              <a:t>(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(%d, %d, %d, </a:t>
            </a:r>
            <a:r>
              <a:rPr lang="en-US" sz="2400" dirty="0" err="1"/>
              <a:t>a,b,c</a:t>
            </a:r>
            <a:r>
              <a:rPr lang="en-US" sz="2400" dirty="0"/>
              <a:t>);</a:t>
            </a:r>
          </a:p>
          <a:p>
            <a:r>
              <a:rPr lang="en-US" sz="2400" dirty="0"/>
              <a:t>//prints “7, 13, 16”</a:t>
            </a:r>
          </a:p>
        </p:txBody>
      </p:sp>
    </p:spTree>
    <p:extLst>
      <p:ext uri="{BB962C8B-B14F-4D97-AF65-F5344CB8AC3E}">
        <p14:creationId xmlns:p14="http://schemas.microsoft.com/office/powerpoint/2010/main" val="317667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198664"/>
          </a:xfrm>
        </p:spPr>
        <p:txBody>
          <a:bodyPr anchor="t">
            <a:normAutofit/>
          </a:bodyPr>
          <a:lstStyle/>
          <a:p>
            <a:r>
              <a:rPr lang="en-US" dirty="0"/>
              <a:t>Arrays:</a:t>
            </a:r>
            <a:br>
              <a:rPr lang="en-US" dirty="0"/>
            </a:br>
            <a:r>
              <a:rPr lang="en-US" dirty="0"/>
              <a:t>int a[2] = {1, 2};</a:t>
            </a:r>
            <a:endParaRPr 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51D0-C311-4E1F-9D99-CE44605C5B42}"/>
              </a:ext>
            </a:extLst>
          </p:cNvPr>
          <p:cNvGraphicFramePr>
            <a:graphicFrameLocks/>
          </p:cNvGraphicFramePr>
          <p:nvPr/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C9DA1-C575-435D-95FF-AD4B7F68B776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F4CB-7E9B-4930-A685-3284E88033FA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7E34-5C78-45C1-8966-144BDFA43A7C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C328E-2D68-4BC9-A7F3-06BC9044F0B7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A4DE-D12F-492B-A07D-DD6FED8A45D4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30CE-0C5A-4BC9-9D01-99809FB12FBD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A8B-5484-4DCC-B34F-A9095F537728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FF704-C6C3-40E0-97A1-A3A1B67C7223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14:cNvPr>
              <p14:cNvContentPartPr/>
              <p14:nvPr/>
            </p14:nvContentPartPr>
            <p14:xfrm>
              <a:off x="638553" y="38702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53" y="38616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14:cNvPr>
              <p14:cNvContentPartPr/>
              <p14:nvPr/>
            </p14:nvContentPartPr>
            <p14:xfrm>
              <a:off x="315633" y="3924266"/>
              <a:ext cx="3223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33" y="3861626"/>
                <a:ext cx="334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14:cNvPr>
              <p14:cNvContentPartPr/>
              <p14:nvPr/>
            </p14:nvContentPartPr>
            <p14:xfrm>
              <a:off x="292593" y="3938666"/>
              <a:ext cx="360" cy="49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53" y="3876026"/>
                <a:ext cx="126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14:cNvPr>
              <p14:cNvContentPartPr/>
              <p14:nvPr/>
            </p14:nvContentPartPr>
            <p14:xfrm>
              <a:off x="3677313" y="4002386"/>
              <a:ext cx="360" cy="52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313" y="3939386"/>
                <a:ext cx="1260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14:cNvPr>
              <p14:cNvContentPartPr/>
              <p14:nvPr/>
            </p14:nvContentPartPr>
            <p14:xfrm>
              <a:off x="6907953" y="3902666"/>
              <a:ext cx="360" cy="62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313" y="3840026"/>
                <a:ext cx="1260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14:cNvPr>
              <p14:cNvContentPartPr/>
              <p14:nvPr/>
            </p14:nvContentPartPr>
            <p14:xfrm>
              <a:off x="1570953" y="3343226"/>
              <a:ext cx="409680" cy="46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953" y="3280226"/>
                <a:ext cx="5353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B56C2C3-BBF7-449A-8423-E5B51C0B9D3B}"/>
              </a:ext>
            </a:extLst>
          </p:cNvPr>
          <p:cNvGrpSpPr/>
          <p:nvPr/>
        </p:nvGrpSpPr>
        <p:grpSpPr>
          <a:xfrm>
            <a:off x="3518193" y="3924266"/>
            <a:ext cx="3344760" cy="360"/>
            <a:chOff x="3518193" y="3924266"/>
            <a:chExt cx="33447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14:cNvPr>
                <p14:cNvContentPartPr/>
                <p14:nvPr/>
              </p14:nvContentPartPr>
              <p14:xfrm>
                <a:off x="3518193" y="3924266"/>
                <a:ext cx="1920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5553" y="3861626"/>
                  <a:ext cx="204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14:cNvPr>
                <p14:cNvContentPartPr/>
                <p14:nvPr/>
              </p14:nvContentPartPr>
              <p14:xfrm>
                <a:off x="5309193" y="3924266"/>
                <a:ext cx="540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6553" y="3861626"/>
                  <a:ext cx="66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14:cNvPr>
                <p14:cNvContentPartPr/>
                <p14:nvPr/>
              </p14:nvContentPartPr>
              <p14:xfrm>
                <a:off x="5511873" y="3924266"/>
                <a:ext cx="13510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8873" y="3861626"/>
                  <a:ext cx="14767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D1D31-DF2F-44D1-8DFA-8B7DA7853F94}"/>
              </a:ext>
            </a:extLst>
          </p:cNvPr>
          <p:cNvGrpSpPr/>
          <p:nvPr/>
        </p:nvGrpSpPr>
        <p:grpSpPr>
          <a:xfrm>
            <a:off x="430113" y="5422946"/>
            <a:ext cx="2778840" cy="575640"/>
            <a:chOff x="430113" y="5422946"/>
            <a:chExt cx="27788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14:cNvPr>
                <p14:cNvContentPartPr/>
                <p14:nvPr/>
              </p14:nvContentPartPr>
              <p14:xfrm>
                <a:off x="498873" y="5422946"/>
                <a:ext cx="19692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33" y="5359946"/>
                  <a:ext cx="322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14:cNvPr>
                <p14:cNvContentPartPr/>
                <p14:nvPr/>
              </p14:nvContentPartPr>
              <p14:xfrm>
                <a:off x="430113" y="5804906"/>
                <a:ext cx="546120" cy="19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113" y="5741906"/>
                  <a:ext cx="671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14:cNvPr>
                <p14:cNvContentPartPr/>
                <p14:nvPr/>
              </p14:nvContentPartPr>
              <p14:xfrm>
                <a:off x="1351353" y="5476586"/>
                <a:ext cx="311400" cy="41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8353" y="5413586"/>
                  <a:ext cx="4370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14:cNvPr>
                <p14:cNvContentPartPr/>
                <p14:nvPr/>
              </p14:nvContentPartPr>
              <p14:xfrm>
                <a:off x="2221113" y="5516546"/>
                <a:ext cx="2383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8473" y="5453906"/>
                  <a:ext cx="363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14:cNvPr>
                <p14:cNvContentPartPr/>
                <p14:nvPr/>
              </p14:nvContentPartPr>
              <p14:xfrm>
                <a:off x="2936793" y="5562626"/>
                <a:ext cx="272160" cy="34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3793" y="5499626"/>
                  <a:ext cx="3978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0B3B27-0454-4A7D-A42B-DC1B4818D8AD}"/>
              </a:ext>
            </a:extLst>
          </p:cNvPr>
          <p:cNvGrpSpPr/>
          <p:nvPr/>
        </p:nvGrpSpPr>
        <p:grpSpPr>
          <a:xfrm>
            <a:off x="3918513" y="5487386"/>
            <a:ext cx="2631600" cy="446760"/>
            <a:chOff x="3918513" y="5487386"/>
            <a:chExt cx="2631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14:cNvPr>
                <p14:cNvContentPartPr/>
                <p14:nvPr/>
              </p14:nvContentPartPr>
              <p14:xfrm>
                <a:off x="3918513" y="5560106"/>
                <a:ext cx="2808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5873" y="5497466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14:cNvPr>
                <p14:cNvContentPartPr/>
                <p14:nvPr/>
              </p14:nvContentPartPr>
              <p14:xfrm>
                <a:off x="4710873" y="5487386"/>
                <a:ext cx="289080" cy="40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233" y="5424386"/>
                  <a:ext cx="414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14:cNvPr>
                <p14:cNvContentPartPr/>
                <p14:nvPr/>
              </p14:nvContentPartPr>
              <p14:xfrm>
                <a:off x="5511873" y="5520506"/>
                <a:ext cx="26280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8873" y="5457866"/>
                  <a:ext cx="38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14:cNvPr>
                <p14:cNvContentPartPr/>
                <p14:nvPr/>
              </p14:nvContentPartPr>
              <p14:xfrm>
                <a:off x="6295233" y="5562266"/>
                <a:ext cx="254880" cy="37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2233" y="5499266"/>
                  <a:ext cx="380520" cy="49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25EE2526-99E5-499B-A4C2-4672412ADD5E}"/>
              </a:ext>
            </a:extLst>
          </p:cNvPr>
          <p:cNvSpPr/>
          <p:nvPr/>
        </p:nvSpPr>
        <p:spPr>
          <a:xfrm>
            <a:off x="546496" y="27623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2DFEA-7F89-40F9-8DFD-77EE76BFD1B5}"/>
              </a:ext>
            </a:extLst>
          </p:cNvPr>
          <p:cNvSpPr txBox="1"/>
          <p:nvPr/>
        </p:nvSpPr>
        <p:spPr>
          <a:xfrm>
            <a:off x="584004" y="2200819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E75A8B-6994-4E5D-8F87-671252E78134}"/>
              </a:ext>
            </a:extLst>
          </p:cNvPr>
          <p:cNvGrpSpPr/>
          <p:nvPr/>
        </p:nvGrpSpPr>
        <p:grpSpPr>
          <a:xfrm>
            <a:off x="2130520" y="3228815"/>
            <a:ext cx="1239480" cy="527760"/>
            <a:chOff x="2130520" y="3228815"/>
            <a:chExt cx="12394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B0143A-9906-42DF-9247-82CC6F01C9C2}"/>
                    </a:ext>
                  </a:extLst>
                </p14:cNvPr>
                <p14:cNvContentPartPr/>
                <p14:nvPr/>
              </p14:nvContentPartPr>
              <p14:xfrm>
                <a:off x="2162560" y="3228815"/>
                <a:ext cx="318960" cy="9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B0143A-9906-42DF-9247-82CC6F01C9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99920" y="3165815"/>
                  <a:ext cx="444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D963B5-74AA-4E32-ABCB-3B0283B2778D}"/>
                    </a:ext>
                  </a:extLst>
                </p14:cNvPr>
                <p14:cNvContentPartPr/>
                <p14:nvPr/>
              </p14:nvContentPartPr>
              <p14:xfrm>
                <a:off x="2130520" y="3322055"/>
                <a:ext cx="330120" cy="38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D963B5-74AA-4E32-ABCB-3B0283B277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7880" y="3259055"/>
                  <a:ext cx="4557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9F046E-72D5-48DA-ACBD-E879BC51D9E6}"/>
                    </a:ext>
                  </a:extLst>
                </p14:cNvPr>
                <p14:cNvContentPartPr/>
                <p14:nvPr/>
              </p14:nvContentPartPr>
              <p14:xfrm>
                <a:off x="2705440" y="3301175"/>
                <a:ext cx="219960" cy="36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9F046E-72D5-48DA-ACBD-E879BC51D9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2440" y="3238175"/>
                  <a:ext cx="3456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D87BDC-BE90-4E16-82EC-0E7F10C3B1D1}"/>
                    </a:ext>
                  </a:extLst>
                </p14:cNvPr>
                <p14:cNvContentPartPr/>
                <p14:nvPr/>
              </p14:nvContentPartPr>
              <p14:xfrm>
                <a:off x="3089920" y="3260855"/>
                <a:ext cx="280080" cy="49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D87BDC-BE90-4E16-82EC-0E7F10C3B1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27280" y="3197855"/>
                  <a:ext cx="405720" cy="62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6FCB00-6B8B-465D-B233-7FD23111231D}"/>
              </a:ext>
            </a:extLst>
          </p:cNvPr>
          <p:cNvGrpSpPr/>
          <p:nvPr/>
        </p:nvGrpSpPr>
        <p:grpSpPr>
          <a:xfrm>
            <a:off x="4391320" y="3216575"/>
            <a:ext cx="1689120" cy="538920"/>
            <a:chOff x="4391320" y="3216575"/>
            <a:chExt cx="168912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FE5B7F-ABD9-45EC-AEFC-5AA2F0E7D558}"/>
                    </a:ext>
                  </a:extLst>
                </p14:cNvPr>
                <p14:cNvContentPartPr/>
                <p14:nvPr/>
              </p14:nvContentPartPr>
              <p14:xfrm>
                <a:off x="4391320" y="3377495"/>
                <a:ext cx="345960" cy="30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FE5B7F-ABD9-45EC-AEFC-5AA2F0E7D5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28320" y="3314855"/>
                  <a:ext cx="4716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F9A135-CE24-469E-BB1B-58EA5AA8D137}"/>
                    </a:ext>
                  </a:extLst>
                </p14:cNvPr>
                <p14:cNvContentPartPr/>
                <p14:nvPr/>
              </p14:nvContentPartPr>
              <p14:xfrm>
                <a:off x="4962280" y="3222695"/>
                <a:ext cx="279360" cy="45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F9A135-CE24-469E-BB1B-58EA5AA8D1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9640" y="3159695"/>
                  <a:ext cx="405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CC6430-BEB6-41AF-83F6-1BB8F7F3F239}"/>
                    </a:ext>
                  </a:extLst>
                </p14:cNvPr>
                <p14:cNvContentPartPr/>
                <p14:nvPr/>
              </p14:nvContentPartPr>
              <p14:xfrm>
                <a:off x="5510920" y="3232415"/>
                <a:ext cx="49320" cy="45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CC6430-BEB6-41AF-83F6-1BB8F7F3F2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7920" y="3169415"/>
                  <a:ext cx="174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A7E2FB-311B-42DC-AE36-C77AFF3D6C98}"/>
                    </a:ext>
                  </a:extLst>
                </p14:cNvPr>
                <p14:cNvContentPartPr/>
                <p14:nvPr/>
              </p14:nvContentPartPr>
              <p14:xfrm>
                <a:off x="5806840" y="3216575"/>
                <a:ext cx="273600" cy="53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A7E2FB-311B-42DC-AE36-C77AFF3D6C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4200" y="3153935"/>
                  <a:ext cx="399240" cy="66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1FE8FF-A084-4327-8A57-3C729D384690}"/>
              </a:ext>
            </a:extLst>
          </p:cNvPr>
          <p:cNvSpPr txBox="1"/>
          <p:nvPr/>
        </p:nvSpPr>
        <p:spPr>
          <a:xfrm>
            <a:off x="7936548" y="3260855"/>
            <a:ext cx="3689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Arrays are pointers trying to trick you</a:t>
            </a:r>
          </a:p>
          <a:p>
            <a:r>
              <a:rPr lang="en-US" dirty="0"/>
              <a:t>The variable name is actually just a pointer to the first value</a:t>
            </a:r>
          </a:p>
          <a:p>
            <a:endParaRPr lang="en-US" dirty="0"/>
          </a:p>
          <a:p>
            <a:r>
              <a:rPr lang="en-US" dirty="0"/>
              <a:t>a[0] is the same as *a</a:t>
            </a:r>
          </a:p>
          <a:p>
            <a:endParaRPr lang="en-US" dirty="0"/>
          </a:p>
          <a:p>
            <a:r>
              <a:rPr lang="en-US" dirty="0"/>
              <a:t>a[1] is the same as *(a+1)</a:t>
            </a:r>
          </a:p>
          <a:p>
            <a:r>
              <a:rPr lang="en-US" dirty="0"/>
              <a:t>NOTICE IT IS +1 not +4</a:t>
            </a:r>
          </a:p>
          <a:p>
            <a:r>
              <a:rPr lang="en-US" dirty="0"/>
              <a:t>This is because this is an array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Arrays store data contiguously, so it is okay to add numbers to pointers</a:t>
            </a:r>
          </a:p>
          <a:p>
            <a:r>
              <a:rPr lang="en-US" dirty="0"/>
              <a:t>*(a + 2) is equal to a[2], meaning BAD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CC4CBF22-5A9B-4440-81D6-8FEA20843013}"/>
              </a:ext>
            </a:extLst>
          </p:cNvPr>
          <p:cNvSpPr/>
          <p:nvPr/>
        </p:nvSpPr>
        <p:spPr>
          <a:xfrm>
            <a:off x="3736084" y="274816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ADF7AD-9BAE-4D11-B1ED-BD6864FF828B}"/>
              </a:ext>
            </a:extLst>
          </p:cNvPr>
          <p:cNvSpPr txBox="1"/>
          <p:nvPr/>
        </p:nvSpPr>
        <p:spPr>
          <a:xfrm>
            <a:off x="3560026" y="2184687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a+1</a:t>
            </a:r>
          </a:p>
        </p:txBody>
      </p:sp>
    </p:spTree>
    <p:extLst>
      <p:ext uri="{BB962C8B-B14F-4D97-AF65-F5344CB8AC3E}">
        <p14:creationId xmlns:p14="http://schemas.microsoft.com/office/powerpoint/2010/main" val="11103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198664"/>
          </a:xfrm>
        </p:spPr>
        <p:txBody>
          <a:bodyPr anchor="t">
            <a:normAutofit/>
          </a:bodyPr>
          <a:lstStyle/>
          <a:p>
            <a:r>
              <a:rPr lang="en-US" dirty="0"/>
              <a:t>Arrays:</a:t>
            </a:r>
            <a:br>
              <a:rPr lang="en-US" dirty="0"/>
            </a:br>
            <a:r>
              <a:rPr lang="en-US" dirty="0"/>
              <a:t>int a[2] = {1, 2};</a:t>
            </a:r>
            <a:endParaRPr lang="en-US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51D0-C311-4E1F-9D99-CE44605C5B42}"/>
              </a:ext>
            </a:extLst>
          </p:cNvPr>
          <p:cNvGraphicFramePr>
            <a:graphicFrameLocks/>
          </p:cNvGraphicFramePr>
          <p:nvPr/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C9DA1-C575-435D-95FF-AD4B7F68B776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F4CB-7E9B-4930-A685-3284E88033FA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7E34-5C78-45C1-8966-144BDFA43A7C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C328E-2D68-4BC9-A7F3-06BC9044F0B7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A4DE-D12F-492B-A07D-DD6FED8A45D4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30CE-0C5A-4BC9-9D01-99809FB12FBD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A8B-5484-4DCC-B34F-A9095F537728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FF704-C6C3-40E0-97A1-A3A1B67C7223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14:cNvPr>
              <p14:cNvContentPartPr/>
              <p14:nvPr/>
            </p14:nvContentPartPr>
            <p14:xfrm>
              <a:off x="638553" y="38702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53" y="38616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14:cNvPr>
              <p14:cNvContentPartPr/>
              <p14:nvPr/>
            </p14:nvContentPartPr>
            <p14:xfrm>
              <a:off x="315633" y="3924266"/>
              <a:ext cx="3223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33" y="3861626"/>
                <a:ext cx="334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14:cNvPr>
              <p14:cNvContentPartPr/>
              <p14:nvPr/>
            </p14:nvContentPartPr>
            <p14:xfrm>
              <a:off x="292593" y="3938666"/>
              <a:ext cx="360" cy="49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53" y="3876026"/>
                <a:ext cx="126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14:cNvPr>
              <p14:cNvContentPartPr/>
              <p14:nvPr/>
            </p14:nvContentPartPr>
            <p14:xfrm>
              <a:off x="3677313" y="4002386"/>
              <a:ext cx="360" cy="52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313" y="3939386"/>
                <a:ext cx="1260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14:cNvPr>
              <p14:cNvContentPartPr/>
              <p14:nvPr/>
            </p14:nvContentPartPr>
            <p14:xfrm>
              <a:off x="6907953" y="3902666"/>
              <a:ext cx="360" cy="62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313" y="3840026"/>
                <a:ext cx="1260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14:cNvPr>
              <p14:cNvContentPartPr/>
              <p14:nvPr/>
            </p14:nvContentPartPr>
            <p14:xfrm>
              <a:off x="1570953" y="3343226"/>
              <a:ext cx="409680" cy="46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953" y="3280226"/>
                <a:ext cx="5353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B56C2C3-BBF7-449A-8423-E5B51C0B9D3B}"/>
              </a:ext>
            </a:extLst>
          </p:cNvPr>
          <p:cNvGrpSpPr/>
          <p:nvPr/>
        </p:nvGrpSpPr>
        <p:grpSpPr>
          <a:xfrm>
            <a:off x="3518193" y="3924266"/>
            <a:ext cx="3344760" cy="360"/>
            <a:chOff x="3518193" y="3924266"/>
            <a:chExt cx="33447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14:cNvPr>
                <p14:cNvContentPartPr/>
                <p14:nvPr/>
              </p14:nvContentPartPr>
              <p14:xfrm>
                <a:off x="3518193" y="3924266"/>
                <a:ext cx="1920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5553" y="3861626"/>
                  <a:ext cx="204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14:cNvPr>
                <p14:cNvContentPartPr/>
                <p14:nvPr/>
              </p14:nvContentPartPr>
              <p14:xfrm>
                <a:off x="5309193" y="3924266"/>
                <a:ext cx="540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6553" y="3861626"/>
                  <a:ext cx="66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14:cNvPr>
                <p14:cNvContentPartPr/>
                <p14:nvPr/>
              </p14:nvContentPartPr>
              <p14:xfrm>
                <a:off x="5511873" y="3924266"/>
                <a:ext cx="13510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8873" y="3861626"/>
                  <a:ext cx="14767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D1D31-DF2F-44D1-8DFA-8B7DA7853F94}"/>
              </a:ext>
            </a:extLst>
          </p:cNvPr>
          <p:cNvGrpSpPr/>
          <p:nvPr/>
        </p:nvGrpSpPr>
        <p:grpSpPr>
          <a:xfrm>
            <a:off x="430113" y="5422946"/>
            <a:ext cx="2778840" cy="575640"/>
            <a:chOff x="430113" y="5422946"/>
            <a:chExt cx="27788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14:cNvPr>
                <p14:cNvContentPartPr/>
                <p14:nvPr/>
              </p14:nvContentPartPr>
              <p14:xfrm>
                <a:off x="498873" y="5422946"/>
                <a:ext cx="19692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33" y="5359946"/>
                  <a:ext cx="322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14:cNvPr>
                <p14:cNvContentPartPr/>
                <p14:nvPr/>
              </p14:nvContentPartPr>
              <p14:xfrm>
                <a:off x="430113" y="5804906"/>
                <a:ext cx="546120" cy="19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113" y="5741906"/>
                  <a:ext cx="671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14:cNvPr>
                <p14:cNvContentPartPr/>
                <p14:nvPr/>
              </p14:nvContentPartPr>
              <p14:xfrm>
                <a:off x="1351353" y="5476586"/>
                <a:ext cx="311400" cy="41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8353" y="5413586"/>
                  <a:ext cx="4370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14:cNvPr>
                <p14:cNvContentPartPr/>
                <p14:nvPr/>
              </p14:nvContentPartPr>
              <p14:xfrm>
                <a:off x="2221113" y="5516546"/>
                <a:ext cx="2383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8473" y="5453906"/>
                  <a:ext cx="363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14:cNvPr>
                <p14:cNvContentPartPr/>
                <p14:nvPr/>
              </p14:nvContentPartPr>
              <p14:xfrm>
                <a:off x="2936793" y="5562626"/>
                <a:ext cx="272160" cy="34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3793" y="5499626"/>
                  <a:ext cx="3978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0B3B27-0454-4A7D-A42B-DC1B4818D8AD}"/>
              </a:ext>
            </a:extLst>
          </p:cNvPr>
          <p:cNvGrpSpPr/>
          <p:nvPr/>
        </p:nvGrpSpPr>
        <p:grpSpPr>
          <a:xfrm>
            <a:off x="3918513" y="5487386"/>
            <a:ext cx="2631600" cy="446760"/>
            <a:chOff x="3918513" y="5487386"/>
            <a:chExt cx="2631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14:cNvPr>
                <p14:cNvContentPartPr/>
                <p14:nvPr/>
              </p14:nvContentPartPr>
              <p14:xfrm>
                <a:off x="3918513" y="5560106"/>
                <a:ext cx="2808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5873" y="5497466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14:cNvPr>
                <p14:cNvContentPartPr/>
                <p14:nvPr/>
              </p14:nvContentPartPr>
              <p14:xfrm>
                <a:off x="4710873" y="5487386"/>
                <a:ext cx="289080" cy="40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233" y="5424386"/>
                  <a:ext cx="414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14:cNvPr>
                <p14:cNvContentPartPr/>
                <p14:nvPr/>
              </p14:nvContentPartPr>
              <p14:xfrm>
                <a:off x="5511873" y="5520506"/>
                <a:ext cx="26280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8873" y="5457866"/>
                  <a:ext cx="38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14:cNvPr>
                <p14:cNvContentPartPr/>
                <p14:nvPr/>
              </p14:nvContentPartPr>
              <p14:xfrm>
                <a:off x="6295233" y="5562266"/>
                <a:ext cx="254880" cy="37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2233" y="5499266"/>
                  <a:ext cx="380520" cy="49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25EE2526-99E5-499B-A4C2-4672412ADD5E}"/>
              </a:ext>
            </a:extLst>
          </p:cNvPr>
          <p:cNvSpPr/>
          <p:nvPr/>
        </p:nvSpPr>
        <p:spPr>
          <a:xfrm>
            <a:off x="546496" y="27623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2DFEA-7F89-40F9-8DFD-77EE76BFD1B5}"/>
              </a:ext>
            </a:extLst>
          </p:cNvPr>
          <p:cNvSpPr txBox="1"/>
          <p:nvPr/>
        </p:nvSpPr>
        <p:spPr>
          <a:xfrm>
            <a:off x="584004" y="2200819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E75A8B-6994-4E5D-8F87-671252E78134}"/>
              </a:ext>
            </a:extLst>
          </p:cNvPr>
          <p:cNvGrpSpPr/>
          <p:nvPr/>
        </p:nvGrpSpPr>
        <p:grpSpPr>
          <a:xfrm>
            <a:off x="2130520" y="3228815"/>
            <a:ext cx="1239480" cy="527760"/>
            <a:chOff x="2130520" y="3228815"/>
            <a:chExt cx="1239480" cy="52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B0143A-9906-42DF-9247-82CC6F01C9C2}"/>
                    </a:ext>
                  </a:extLst>
                </p14:cNvPr>
                <p14:cNvContentPartPr/>
                <p14:nvPr/>
              </p14:nvContentPartPr>
              <p14:xfrm>
                <a:off x="2162560" y="3228815"/>
                <a:ext cx="318960" cy="90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B0143A-9906-42DF-9247-82CC6F01C9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99920" y="3165815"/>
                  <a:ext cx="444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D963B5-74AA-4E32-ABCB-3B0283B2778D}"/>
                    </a:ext>
                  </a:extLst>
                </p14:cNvPr>
                <p14:cNvContentPartPr/>
                <p14:nvPr/>
              </p14:nvContentPartPr>
              <p14:xfrm>
                <a:off x="2130520" y="3322055"/>
                <a:ext cx="330120" cy="38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D963B5-74AA-4E32-ABCB-3B0283B277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7880" y="3259055"/>
                  <a:ext cx="4557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9F046E-72D5-48DA-ACBD-E879BC51D9E6}"/>
                    </a:ext>
                  </a:extLst>
                </p14:cNvPr>
                <p14:cNvContentPartPr/>
                <p14:nvPr/>
              </p14:nvContentPartPr>
              <p14:xfrm>
                <a:off x="2705440" y="3301175"/>
                <a:ext cx="219960" cy="36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9F046E-72D5-48DA-ACBD-E879BC51D9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2440" y="3238175"/>
                  <a:ext cx="3456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D87BDC-BE90-4E16-82EC-0E7F10C3B1D1}"/>
                    </a:ext>
                  </a:extLst>
                </p14:cNvPr>
                <p14:cNvContentPartPr/>
                <p14:nvPr/>
              </p14:nvContentPartPr>
              <p14:xfrm>
                <a:off x="3089920" y="3260855"/>
                <a:ext cx="280080" cy="495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D87BDC-BE90-4E16-82EC-0E7F10C3B1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27280" y="3197855"/>
                  <a:ext cx="405720" cy="62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6FCB00-6B8B-465D-B233-7FD23111231D}"/>
              </a:ext>
            </a:extLst>
          </p:cNvPr>
          <p:cNvGrpSpPr/>
          <p:nvPr/>
        </p:nvGrpSpPr>
        <p:grpSpPr>
          <a:xfrm>
            <a:off x="4391320" y="3216575"/>
            <a:ext cx="1689120" cy="538920"/>
            <a:chOff x="4391320" y="3216575"/>
            <a:chExt cx="168912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FE5B7F-ABD9-45EC-AEFC-5AA2F0E7D558}"/>
                    </a:ext>
                  </a:extLst>
                </p14:cNvPr>
                <p14:cNvContentPartPr/>
                <p14:nvPr/>
              </p14:nvContentPartPr>
              <p14:xfrm>
                <a:off x="4391320" y="3377495"/>
                <a:ext cx="345960" cy="30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FE5B7F-ABD9-45EC-AEFC-5AA2F0E7D5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28320" y="3314855"/>
                  <a:ext cx="4716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F9A135-CE24-469E-BB1B-58EA5AA8D137}"/>
                    </a:ext>
                  </a:extLst>
                </p14:cNvPr>
                <p14:cNvContentPartPr/>
                <p14:nvPr/>
              </p14:nvContentPartPr>
              <p14:xfrm>
                <a:off x="4962280" y="3222695"/>
                <a:ext cx="279360" cy="45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F9A135-CE24-469E-BB1B-58EA5AA8D1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99640" y="3159695"/>
                  <a:ext cx="405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CC6430-BEB6-41AF-83F6-1BB8F7F3F239}"/>
                    </a:ext>
                  </a:extLst>
                </p14:cNvPr>
                <p14:cNvContentPartPr/>
                <p14:nvPr/>
              </p14:nvContentPartPr>
              <p14:xfrm>
                <a:off x="5510920" y="3232415"/>
                <a:ext cx="49320" cy="45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CC6430-BEB6-41AF-83F6-1BB8F7F3F2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47920" y="3169415"/>
                  <a:ext cx="174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A7E2FB-311B-42DC-AE36-C77AFF3D6C98}"/>
                    </a:ext>
                  </a:extLst>
                </p14:cNvPr>
                <p14:cNvContentPartPr/>
                <p14:nvPr/>
              </p14:nvContentPartPr>
              <p14:xfrm>
                <a:off x="5806840" y="3216575"/>
                <a:ext cx="273600" cy="53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A7E2FB-311B-42DC-AE36-C77AFF3D6C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4200" y="3153935"/>
                  <a:ext cx="399240" cy="66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1FE8FF-A084-4327-8A57-3C729D384690}"/>
              </a:ext>
            </a:extLst>
          </p:cNvPr>
          <p:cNvSpPr txBox="1"/>
          <p:nvPr/>
        </p:nvSpPr>
        <p:spPr>
          <a:xfrm>
            <a:off x="7936548" y="3260855"/>
            <a:ext cx="3689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 little side effect of arrays being pointers is that you can do </a:t>
            </a:r>
          </a:p>
          <a:p>
            <a:r>
              <a:rPr lang="en-US" dirty="0"/>
              <a:t>0[a] and it will work the same as a[0]</a:t>
            </a:r>
          </a:p>
          <a:p>
            <a:r>
              <a:rPr lang="en-US" dirty="0"/>
              <a:t>Since they are *(0+a) and *(a+0)</a:t>
            </a:r>
          </a:p>
          <a:p>
            <a:endParaRPr lang="en-US" dirty="0"/>
          </a:p>
          <a:p>
            <a:r>
              <a:rPr lang="en-US" dirty="0"/>
              <a:t>Don’t do this though please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CC4CBF22-5A9B-4440-81D6-8FEA20843013}"/>
              </a:ext>
            </a:extLst>
          </p:cNvPr>
          <p:cNvSpPr/>
          <p:nvPr/>
        </p:nvSpPr>
        <p:spPr>
          <a:xfrm>
            <a:off x="3736084" y="274816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ADF7AD-9BAE-4D11-B1ED-BD6864FF828B}"/>
              </a:ext>
            </a:extLst>
          </p:cNvPr>
          <p:cNvSpPr txBox="1"/>
          <p:nvPr/>
        </p:nvSpPr>
        <p:spPr>
          <a:xfrm>
            <a:off x="3560026" y="2184687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a+1</a:t>
            </a:r>
          </a:p>
        </p:txBody>
      </p:sp>
    </p:spTree>
    <p:extLst>
      <p:ext uri="{BB962C8B-B14F-4D97-AF65-F5344CB8AC3E}">
        <p14:creationId xmlns:p14="http://schemas.microsoft.com/office/powerpoint/2010/main" val="14427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3CA8A-72E4-42DE-835A-8D4835C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Pointer Loops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8091-4813-46FD-AE29-77E62AA5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use a loop to add 5 to each value in an array.</a:t>
            </a:r>
          </a:p>
          <a:p>
            <a:pPr marL="0" indent="0">
              <a:buNone/>
            </a:pPr>
            <a:r>
              <a:rPr lang="en-US" sz="2400" dirty="0"/>
              <a:t>Array a, n items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for(int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	a[</a:t>
            </a:r>
            <a:r>
              <a:rPr lang="en-US" sz="2400" dirty="0" err="1"/>
              <a:t>i</a:t>
            </a:r>
            <a:r>
              <a:rPr lang="en-US" sz="2400" dirty="0"/>
              <a:t>] +=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9D5A62-0DF9-4A9D-9F84-A87B9C648F27}"/>
              </a:ext>
            </a:extLst>
          </p:cNvPr>
          <p:cNvSpPr/>
          <p:nvPr/>
        </p:nvSpPr>
        <p:spPr>
          <a:xfrm>
            <a:off x="6484194" y="373754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	*(</a:t>
            </a:r>
            <a:r>
              <a:rPr lang="en-US" sz="2400" dirty="0" err="1"/>
              <a:t>a+i</a:t>
            </a:r>
            <a:r>
              <a:rPr lang="en-US" sz="2400" dirty="0"/>
              <a:t>) += 5;</a:t>
            </a:r>
          </a:p>
        </p:txBody>
      </p:sp>
    </p:spTree>
    <p:extLst>
      <p:ext uri="{BB962C8B-B14F-4D97-AF65-F5344CB8AC3E}">
        <p14:creationId xmlns:p14="http://schemas.microsoft.com/office/powerpoint/2010/main" val="4074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E7EAD-B631-40CF-A757-96502B82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 dirty="0"/>
              <a:t>Void Pointers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D330-BE28-4617-BFEB-EF1A1E2A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C, sometimes you want your pointers to not have a specified data type.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We do this with void pointers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A6653-C106-4D91-AEE0-CB6E5DC9959C}"/>
              </a:ext>
            </a:extLst>
          </p:cNvPr>
          <p:cNvSpPr txBox="1"/>
          <p:nvPr/>
        </p:nvSpPr>
        <p:spPr>
          <a:xfrm>
            <a:off x="7839208" y="3508516"/>
            <a:ext cx="3293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>
                <a:solidFill>
                  <a:srgbClr val="000088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4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4800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4800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4800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54459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8FE2-8581-40BA-A9BF-0D9CB1C6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1483731"/>
            <a:ext cx="4153626" cy="2035079"/>
          </a:xfrm>
        </p:spPr>
        <p:txBody>
          <a:bodyPr anchor="ctr">
            <a:noAutofit/>
          </a:bodyPr>
          <a:lstStyle/>
          <a:p>
            <a:pPr marL="0" indent="0"/>
            <a:r>
              <a:rPr lang="en-US" sz="2800" dirty="0">
                <a:solidFill>
                  <a:schemeClr val="bg1"/>
                </a:solidFill>
              </a:rPr>
              <a:t>You can assign void pointers to point to any data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257DA-6221-4190-9D81-831CBC235DB6}"/>
              </a:ext>
            </a:extLst>
          </p:cNvPr>
          <p:cNvSpPr txBox="1"/>
          <p:nvPr/>
        </p:nvSpPr>
        <p:spPr>
          <a:xfrm>
            <a:off x="6894029" y="2383829"/>
            <a:ext cx="4659795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7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float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7.6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void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"%d"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*((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    //output 7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"\</a:t>
            </a:r>
            <a:r>
              <a:rPr lang="en-US" altLang="en-US" dirty="0" err="1">
                <a:solidFill>
                  <a:srgbClr val="008800"/>
                </a:solidFill>
                <a:latin typeface="Courier New" panose="02070309020205020404" pitchFamily="49" charset="0"/>
              </a:rPr>
              <a:t>n%f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,*((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float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    //output 7.6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</a:t>
            </a:r>
          </a:p>
          <a:p>
            <a:r>
              <a:rPr lang="en-US" altLang="en-US" sz="1100" dirty="0">
                <a:latin typeface="Arial" panose="020B0604020202020204" pitchFamily="34" charset="0"/>
              </a:rPr>
              <a:t>//from </a:t>
            </a:r>
            <a:r>
              <a:rPr lang="en-US" sz="1100" dirty="0">
                <a:hlinkClick r:id="rId2"/>
              </a:rPr>
              <a:t>https://www.tutorialspoint.com/void-pointer-in-c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3ED59-83A7-4DFD-BDFA-12DE4F02CFFD}"/>
              </a:ext>
            </a:extLst>
          </p:cNvPr>
          <p:cNvSpPr txBox="1"/>
          <p:nvPr/>
        </p:nvSpPr>
        <p:spPr>
          <a:xfrm>
            <a:off x="638176" y="3705430"/>
            <a:ext cx="37623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When you read from them, you need to specify how to interpret the data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27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A514C-4F97-407E-AFCE-A36051536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Incrementing the value only goes by 1 byte.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Need to add the size of the datatype.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FCF9503-A543-4641-9BB5-99976DE12736}"/>
              </a:ext>
            </a:extLst>
          </p:cNvPr>
          <p:cNvSpPr/>
          <p:nvPr/>
        </p:nvSpPr>
        <p:spPr>
          <a:xfrm>
            <a:off x="6687056" y="2536111"/>
            <a:ext cx="44286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{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a[2]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5,6}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"%d"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*((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    //output 5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 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+= 4;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"\</a:t>
            </a:r>
            <a:r>
              <a:rPr lang="en-US" altLang="en-US" dirty="0" err="1">
                <a:solidFill>
                  <a:srgbClr val="008800"/>
                </a:solidFill>
                <a:latin typeface="Courier New" panose="02070309020205020404" pitchFamily="49" charset="0"/>
              </a:rPr>
              <a:t>n%f</a:t>
            </a:r>
            <a:r>
              <a:rPr lang="en-US" altLang="en-US" dirty="0">
                <a:solidFill>
                  <a:srgbClr val="0088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,*((</a:t>
            </a:r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*)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    //output 6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88"/>
                </a:solidFill>
                <a:latin typeface="Courier New" panose="02070309020205020404" pitchFamily="49" charset="0"/>
              </a:rPr>
              <a:t>    return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6666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;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53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B19E1-8D04-40E9-B54E-A9B84C26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826F-52EA-4914-B8B4-82ABDD7F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497322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Pointers store the memory address of other variables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Any datatype can have a pointer</a:t>
            </a:r>
          </a:p>
          <a:p>
            <a:r>
              <a:rPr lang="en-US" sz="2200" dirty="0">
                <a:solidFill>
                  <a:schemeClr val="bg1"/>
                </a:solidFill>
              </a:rPr>
              <a:t>Declare pointers using *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Ex. Int *a;</a:t>
            </a:r>
          </a:p>
          <a:p>
            <a:r>
              <a:rPr lang="en-US" sz="2200" dirty="0">
                <a:solidFill>
                  <a:schemeClr val="bg1"/>
                </a:solidFill>
              </a:rPr>
              <a:t>Memory addresses of variables obtained with &amp;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Ex int *a = &amp;b</a:t>
            </a:r>
          </a:p>
          <a:p>
            <a:r>
              <a:rPr lang="en-US" sz="2200" dirty="0">
                <a:solidFill>
                  <a:schemeClr val="bg1"/>
                </a:solidFill>
              </a:rPr>
              <a:t>Access value with *</a:t>
            </a:r>
          </a:p>
          <a:p>
            <a:pPr lvl="1"/>
            <a:r>
              <a:rPr lang="en-US" sz="2200" dirty="0" err="1">
                <a:solidFill>
                  <a:schemeClr val="bg1"/>
                </a:solidFill>
              </a:rPr>
              <a:t>Printf</a:t>
            </a:r>
            <a:r>
              <a:rPr lang="en-US" sz="2200" dirty="0">
                <a:solidFill>
                  <a:schemeClr val="bg1"/>
                </a:solidFill>
              </a:rPr>
              <a:t>(“%d”, *a);</a:t>
            </a:r>
          </a:p>
        </p:txBody>
      </p:sp>
    </p:spTree>
    <p:extLst>
      <p:ext uri="{BB962C8B-B14F-4D97-AF65-F5344CB8AC3E}">
        <p14:creationId xmlns:p14="http://schemas.microsoft.com/office/powerpoint/2010/main" val="259732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FE35F-A2F2-4744-B7D8-FE4BB607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 dirty="0"/>
              <a:t>FAQs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B7D2-CE5E-4F24-9E42-17251C3D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920521" cy="309354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Can you make a pointer to a pointer?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YES! This is especially common in the form of arrays of pointers. Also there are things called linked lists, but those are too complicated for a FAQ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Done with int **</a:t>
            </a:r>
            <a:r>
              <a:rPr lang="en-US" sz="2000" dirty="0" err="1">
                <a:solidFill>
                  <a:schemeClr val="bg1"/>
                </a:solidFill>
              </a:rPr>
              <a:t>ptr</a:t>
            </a:r>
            <a:r>
              <a:rPr lang="en-US" sz="2000" dirty="0">
                <a:solidFill>
                  <a:schemeClr val="bg1"/>
                </a:solidFill>
              </a:rPr>
              <a:t> = &amp;p;</a:t>
            </a:r>
          </a:p>
          <a:p>
            <a:r>
              <a:rPr lang="en-US" sz="2400" dirty="0">
                <a:solidFill>
                  <a:schemeClr val="bg1"/>
                </a:solidFill>
              </a:rPr>
              <a:t>How much space to other datatypes take (on 64 bit machine)?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char – 1 Byte. double – 8 bytes. longs – 8 bytes. string – Trick question, strings are just arrays of chars so they are actually pointers. Pointers – 8 bytes.</a:t>
            </a:r>
          </a:p>
        </p:txBody>
      </p:sp>
    </p:spTree>
    <p:extLst>
      <p:ext uri="{BB962C8B-B14F-4D97-AF65-F5344CB8AC3E}">
        <p14:creationId xmlns:p14="http://schemas.microsoft.com/office/powerpoint/2010/main" val="239047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1D8E6-56F3-4F58-82D6-EFE5E0AE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1580" y="1874520"/>
            <a:ext cx="4273596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Pointers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88D5-9246-4FB8-9117-D83189E49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579" y="3758184"/>
            <a:ext cx="4273596" cy="48823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E96C Summer Design Institute</a:t>
            </a: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2738A5C-A1C0-481D-A59A-EB320707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3" y="617363"/>
            <a:ext cx="6122676" cy="5475458"/>
          </a:xfrm>
          <a:custGeom>
            <a:avLst/>
            <a:gdLst>
              <a:gd name="connsiteX0" fmla="*/ 3697237 w 6122676"/>
              <a:gd name="connsiteY0" fmla="*/ 2503039 h 5475458"/>
              <a:gd name="connsiteX1" fmla="*/ 5157717 w 6122676"/>
              <a:gd name="connsiteY1" fmla="*/ 2503039 h 5475458"/>
              <a:gd name="connsiteX2" fmla="*/ 5366357 w 6122676"/>
              <a:gd name="connsiteY2" fmla="*/ 2619016 h 5475458"/>
              <a:gd name="connsiteX3" fmla="*/ 6096596 w 6122676"/>
              <a:gd name="connsiteY3" fmla="*/ 3868978 h 5475458"/>
              <a:gd name="connsiteX4" fmla="*/ 6096596 w 6122676"/>
              <a:gd name="connsiteY4" fmla="*/ 4109521 h 5475458"/>
              <a:gd name="connsiteX5" fmla="*/ 5366357 w 6122676"/>
              <a:gd name="connsiteY5" fmla="*/ 5359483 h 5475458"/>
              <a:gd name="connsiteX6" fmla="*/ 5157717 w 6122676"/>
              <a:gd name="connsiteY6" fmla="*/ 5475458 h 5475458"/>
              <a:gd name="connsiteX7" fmla="*/ 3697237 w 6122676"/>
              <a:gd name="connsiteY7" fmla="*/ 5475458 h 5475458"/>
              <a:gd name="connsiteX8" fmla="*/ 3488597 w 6122676"/>
              <a:gd name="connsiteY8" fmla="*/ 5359483 h 5475458"/>
              <a:gd name="connsiteX9" fmla="*/ 2758358 w 6122676"/>
              <a:gd name="connsiteY9" fmla="*/ 4109521 h 5475458"/>
              <a:gd name="connsiteX10" fmla="*/ 2758358 w 6122676"/>
              <a:gd name="connsiteY10" fmla="*/ 3868978 h 5475458"/>
              <a:gd name="connsiteX11" fmla="*/ 3488597 w 6122676"/>
              <a:gd name="connsiteY11" fmla="*/ 2619016 h 5475458"/>
              <a:gd name="connsiteX12" fmla="*/ 3697237 w 6122676"/>
              <a:gd name="connsiteY12" fmla="*/ 2503039 h 5475458"/>
              <a:gd name="connsiteX13" fmla="*/ 5087889 w 6122676"/>
              <a:gd name="connsiteY13" fmla="*/ 880798 h 5475458"/>
              <a:gd name="connsiteX14" fmla="*/ 5602872 w 6122676"/>
              <a:gd name="connsiteY14" fmla="*/ 880798 h 5475458"/>
              <a:gd name="connsiteX15" fmla="*/ 5682956 w 6122676"/>
              <a:gd name="connsiteY15" fmla="*/ 927340 h 5475458"/>
              <a:gd name="connsiteX16" fmla="*/ 5939892 w 6122676"/>
              <a:gd name="connsiteY16" fmla="*/ 1371716 h 5475458"/>
              <a:gd name="connsiteX17" fmla="*/ 5939892 w 6122676"/>
              <a:gd name="connsiteY17" fmla="*/ 1462586 h 5475458"/>
              <a:gd name="connsiteX18" fmla="*/ 5682956 w 6122676"/>
              <a:gd name="connsiteY18" fmla="*/ 1906962 h 5475458"/>
              <a:gd name="connsiteX19" fmla="*/ 5602872 w 6122676"/>
              <a:gd name="connsiteY19" fmla="*/ 1953505 h 5475458"/>
              <a:gd name="connsiteX20" fmla="*/ 5087889 w 6122676"/>
              <a:gd name="connsiteY20" fmla="*/ 1953505 h 5475458"/>
              <a:gd name="connsiteX21" fmla="*/ 5008916 w 6122676"/>
              <a:gd name="connsiteY21" fmla="*/ 1906962 h 5475458"/>
              <a:gd name="connsiteX22" fmla="*/ 4750868 w 6122676"/>
              <a:gd name="connsiteY22" fmla="*/ 1462586 h 5475458"/>
              <a:gd name="connsiteX23" fmla="*/ 4750868 w 6122676"/>
              <a:gd name="connsiteY23" fmla="*/ 1371716 h 5475458"/>
              <a:gd name="connsiteX24" fmla="*/ 5008916 w 6122676"/>
              <a:gd name="connsiteY24" fmla="*/ 927340 h 5475458"/>
              <a:gd name="connsiteX25" fmla="*/ 5087889 w 6122676"/>
              <a:gd name="connsiteY25" fmla="*/ 880798 h 5475458"/>
              <a:gd name="connsiteX26" fmla="*/ 1437823 w 6122676"/>
              <a:gd name="connsiteY26" fmla="*/ 0 h 5475458"/>
              <a:gd name="connsiteX27" fmla="*/ 3556238 w 6122676"/>
              <a:gd name="connsiteY27" fmla="*/ 0 h 5475458"/>
              <a:gd name="connsiteX28" fmla="*/ 3885668 w 6122676"/>
              <a:gd name="connsiteY28" fmla="*/ 191458 h 5475458"/>
              <a:gd name="connsiteX29" fmla="*/ 4942588 w 6122676"/>
              <a:gd name="connsiteY29" fmla="*/ 2019425 h 5475458"/>
              <a:gd name="connsiteX30" fmla="*/ 4981194 w 6122676"/>
              <a:gd name="connsiteY30" fmla="*/ 2302766 h 5475458"/>
              <a:gd name="connsiteX31" fmla="*/ 4958806 w 6122676"/>
              <a:gd name="connsiteY31" fmla="*/ 2355223 h 5475458"/>
              <a:gd name="connsiteX32" fmla="*/ 4944721 w 6122676"/>
              <a:gd name="connsiteY32" fmla="*/ 2355223 h 5475458"/>
              <a:gd name="connsiteX33" fmla="*/ 3624769 w 6122676"/>
              <a:gd name="connsiteY33" fmla="*/ 2355223 h 5475458"/>
              <a:gd name="connsiteX34" fmla="*/ 3395379 w 6122676"/>
              <a:gd name="connsiteY34" fmla="*/ 2482734 h 5475458"/>
              <a:gd name="connsiteX35" fmla="*/ 2592510 w 6122676"/>
              <a:gd name="connsiteY35" fmla="*/ 3857016 h 5475458"/>
              <a:gd name="connsiteX36" fmla="*/ 2592510 w 6122676"/>
              <a:gd name="connsiteY36" fmla="*/ 4121483 h 5475458"/>
              <a:gd name="connsiteX37" fmla="*/ 2735404 w 6122676"/>
              <a:gd name="connsiteY37" fmla="*/ 4366076 h 5475458"/>
              <a:gd name="connsiteX38" fmla="*/ 2762612 w 6122676"/>
              <a:gd name="connsiteY38" fmla="*/ 4412648 h 5475458"/>
              <a:gd name="connsiteX39" fmla="*/ 2648495 w 6122676"/>
              <a:gd name="connsiteY39" fmla="*/ 4412648 h 5475458"/>
              <a:gd name="connsiteX40" fmla="*/ 1437823 w 6122676"/>
              <a:gd name="connsiteY40" fmla="*/ 4412648 h 5475458"/>
              <a:gd name="connsiteX41" fmla="*/ 1112968 w 6122676"/>
              <a:gd name="connsiteY41" fmla="*/ 4221190 h 5475458"/>
              <a:gd name="connsiteX42" fmla="*/ 51474 w 6122676"/>
              <a:gd name="connsiteY42" fmla="*/ 2393224 h 5475458"/>
              <a:gd name="connsiteX43" fmla="*/ 51474 w 6122676"/>
              <a:gd name="connsiteY43" fmla="*/ 2019425 h 5475458"/>
              <a:gd name="connsiteX44" fmla="*/ 1112968 w 6122676"/>
              <a:gd name="connsiteY44" fmla="*/ 191458 h 5475458"/>
              <a:gd name="connsiteX45" fmla="*/ 1437823 w 6122676"/>
              <a:gd name="connsiteY45" fmla="*/ 0 h 547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22676" h="5475458">
                <a:moveTo>
                  <a:pt x="3697237" y="2503039"/>
                </a:moveTo>
                <a:cubicBezTo>
                  <a:pt x="5157717" y="2503039"/>
                  <a:pt x="5157717" y="2503039"/>
                  <a:pt x="5157717" y="2503039"/>
                </a:cubicBezTo>
                <a:cubicBezTo>
                  <a:pt x="5231610" y="2503039"/>
                  <a:pt x="5327237" y="2554585"/>
                  <a:pt x="5366357" y="2619016"/>
                </a:cubicBezTo>
                <a:cubicBezTo>
                  <a:pt x="6096596" y="3868978"/>
                  <a:pt x="6096596" y="3868978"/>
                  <a:pt x="6096596" y="3868978"/>
                </a:cubicBezTo>
                <a:cubicBezTo>
                  <a:pt x="6131370" y="3937705"/>
                  <a:pt x="6131370" y="4040794"/>
                  <a:pt x="6096596" y="4109521"/>
                </a:cubicBezTo>
                <a:cubicBezTo>
                  <a:pt x="5366357" y="5359483"/>
                  <a:pt x="5366357" y="5359483"/>
                  <a:pt x="5366357" y="5359483"/>
                </a:cubicBezTo>
                <a:cubicBezTo>
                  <a:pt x="5327237" y="5423914"/>
                  <a:pt x="5231610" y="5475458"/>
                  <a:pt x="5157717" y="5475458"/>
                </a:cubicBezTo>
                <a:lnTo>
                  <a:pt x="3697237" y="5475458"/>
                </a:lnTo>
                <a:cubicBezTo>
                  <a:pt x="3618997" y="5475458"/>
                  <a:pt x="3523371" y="5423914"/>
                  <a:pt x="3488597" y="5359483"/>
                </a:cubicBezTo>
                <a:cubicBezTo>
                  <a:pt x="2758358" y="4109521"/>
                  <a:pt x="2758358" y="4109521"/>
                  <a:pt x="2758358" y="4109521"/>
                </a:cubicBezTo>
                <a:cubicBezTo>
                  <a:pt x="2719237" y="4040794"/>
                  <a:pt x="2719237" y="3937705"/>
                  <a:pt x="2758358" y="3868978"/>
                </a:cubicBezTo>
                <a:cubicBezTo>
                  <a:pt x="3488597" y="2619016"/>
                  <a:pt x="3488597" y="2619016"/>
                  <a:pt x="3488597" y="2619016"/>
                </a:cubicBezTo>
                <a:cubicBezTo>
                  <a:pt x="3523371" y="2554585"/>
                  <a:pt x="3618997" y="2503039"/>
                  <a:pt x="3697237" y="2503039"/>
                </a:cubicBezTo>
                <a:close/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4994062" y="2104897"/>
                  <a:pt x="5006931" y="2208319"/>
                  <a:pt x="4981194" y="2302766"/>
                </a:cubicBezTo>
                <a:lnTo>
                  <a:pt x="4958806" y="2355223"/>
                </a:lnTo>
                <a:lnTo>
                  <a:pt x="4944721" y="2355223"/>
                </a:lnTo>
                <a:cubicBezTo>
                  <a:pt x="4722442" y="2355223"/>
                  <a:pt x="4327280" y="2355223"/>
                  <a:pt x="3624769" y="2355223"/>
                </a:cubicBezTo>
                <a:cubicBezTo>
                  <a:pt x="3538748" y="2355223"/>
                  <a:pt x="3433611" y="2411895"/>
                  <a:pt x="3395379" y="2482734"/>
                </a:cubicBezTo>
                <a:cubicBezTo>
                  <a:pt x="3395379" y="2482734"/>
                  <a:pt x="3395379" y="2482734"/>
                  <a:pt x="2592510" y="3857016"/>
                </a:cubicBezTo>
                <a:cubicBezTo>
                  <a:pt x="2549498" y="3932578"/>
                  <a:pt x="2549498" y="4045920"/>
                  <a:pt x="2592510" y="4121483"/>
                </a:cubicBezTo>
                <a:cubicBezTo>
                  <a:pt x="2592510" y="4121483"/>
                  <a:pt x="2592510" y="4121483"/>
                  <a:pt x="2735404" y="4366076"/>
                </a:cubicBezTo>
                <a:lnTo>
                  <a:pt x="2762612" y="4412648"/>
                </a:lnTo>
                <a:lnTo>
                  <a:pt x="2648495" y="4412648"/>
                </a:lnTo>
                <a:cubicBezTo>
                  <a:pt x="2352185" y="4412648"/>
                  <a:pt x="1959152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36" name="Picture 12" descr="👉 Backhand Index Pointing Right Emoji">
            <a:extLst>
              <a:ext uri="{FF2B5EF4-FFF2-40B4-BE49-F238E27FC236}">
                <a16:creationId xmlns:a16="http://schemas.microsoft.com/office/drawing/2014/main" id="{7D169D03-6647-46CA-BA4B-4628BAF3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070016">
            <a:off x="1696774" y="1511736"/>
            <a:ext cx="2058961" cy="20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👈 Backhand Index Pointing Left Emoji">
            <a:extLst>
              <a:ext uri="{FF2B5EF4-FFF2-40B4-BE49-F238E27FC236}">
                <a16:creationId xmlns:a16="http://schemas.microsoft.com/office/drawing/2014/main" id="{30153394-EFE3-4129-9DE6-793779C90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746431">
            <a:off x="4023246" y="3570697"/>
            <a:ext cx="2071829" cy="207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00E0D3-9CAA-4CC2-AB6E-608DC80F46BA}"/>
              </a:ext>
            </a:extLst>
          </p:cNvPr>
          <p:cNvSpPr txBox="1"/>
          <p:nvPr/>
        </p:nvSpPr>
        <p:spPr>
          <a:xfrm>
            <a:off x="9558377" y="3429000"/>
            <a:ext cx="54534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Electric boogaloo</a:t>
            </a:r>
          </a:p>
        </p:txBody>
      </p:sp>
    </p:spTree>
    <p:extLst>
      <p:ext uri="{BB962C8B-B14F-4D97-AF65-F5344CB8AC3E}">
        <p14:creationId xmlns:p14="http://schemas.microsoft.com/office/powerpoint/2010/main" val="3933801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1065F-D51D-42CB-BB59-001558F7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Pointers to Structs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555A-5DF6-4D46-AB2D-C0C48975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Structs are made more useful with the power of pointers </a:t>
            </a:r>
          </a:p>
        </p:txBody>
      </p:sp>
    </p:spTree>
    <p:extLst>
      <p:ext uri="{BB962C8B-B14F-4D97-AF65-F5344CB8AC3E}">
        <p14:creationId xmlns:p14="http://schemas.microsoft.com/office/powerpoint/2010/main" val="105890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7A3C-93E9-42CF-B41B-0AD674D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Pointers to Structs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6BA9-DFCE-4BF9-BE4B-99302D19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778" y="1567843"/>
            <a:ext cx="4738410" cy="2657858"/>
          </a:xfrm>
        </p:spPr>
        <p:txBody>
          <a:bodyPr anchor="ctr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struct 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int value;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char name[10];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node test;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test.value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strcpy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(test.name, "one");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%d name %s\n",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test.value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test.name);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node *p = &amp;test;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%d name %s", (*p).value, p-&gt;name);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3D00B-3A07-4762-917F-FDA3003D7CBF}"/>
              </a:ext>
            </a:extLst>
          </p:cNvPr>
          <p:cNvSpPr txBox="1"/>
          <p:nvPr/>
        </p:nvSpPr>
        <p:spPr>
          <a:xfrm>
            <a:off x="807869" y="5406501"/>
            <a:ext cx="5470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work just the same as for any other variable</a:t>
            </a:r>
          </a:p>
          <a:p>
            <a:r>
              <a:rPr lang="en-US" dirty="0"/>
              <a:t>However, since these are so commonly used, people added a -&gt; operator. P-&gt; is the same as (*p).</a:t>
            </a:r>
          </a:p>
        </p:txBody>
      </p:sp>
    </p:spTree>
    <p:extLst>
      <p:ext uri="{BB962C8B-B14F-4D97-AF65-F5344CB8AC3E}">
        <p14:creationId xmlns:p14="http://schemas.microsoft.com/office/powerpoint/2010/main" val="229722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7A3C-93E9-42CF-B41B-0AD674D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Passing structs to functions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6BA9-DFCE-4BF9-BE4B-99302D19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778" y="1567843"/>
            <a:ext cx="4738410" cy="2657858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struct 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int value;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char name[10];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void </a:t>
            </a:r>
            <a:r>
              <a:rPr lang="en-US" sz="1600" dirty="0" err="1">
                <a:solidFill>
                  <a:schemeClr val="bg1"/>
                </a:solidFill>
              </a:rPr>
              <a:t>doStuff</a:t>
            </a:r>
            <a:r>
              <a:rPr lang="en-US" sz="1600" dirty="0">
                <a:solidFill>
                  <a:schemeClr val="bg1"/>
                </a:solidFill>
              </a:rPr>
              <a:t>(struct node 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int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struct node 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doStuff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printf</a:t>
            </a:r>
            <a:r>
              <a:rPr lang="en-US" sz="1600" dirty="0">
                <a:solidFill>
                  <a:schemeClr val="bg1"/>
                </a:solidFill>
              </a:rPr>
              <a:t>("%d",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D8EFF-6254-492F-9DD2-A04462461BFB}"/>
              </a:ext>
            </a:extLst>
          </p:cNvPr>
          <p:cNvSpPr txBox="1"/>
          <p:nvPr/>
        </p:nvSpPr>
        <p:spPr>
          <a:xfrm>
            <a:off x="1035506" y="4785065"/>
            <a:ext cx="314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value is printed out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47F8E-2AA4-4A3C-9798-453175D7309F}"/>
              </a:ext>
            </a:extLst>
          </p:cNvPr>
          <p:cNvSpPr txBox="1"/>
          <p:nvPr/>
        </p:nvSpPr>
        <p:spPr>
          <a:xfrm>
            <a:off x="4375738" y="4785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685E7-A78D-4C69-AAC8-728D88DD936D}"/>
              </a:ext>
            </a:extLst>
          </p:cNvPr>
          <p:cNvSpPr txBox="1"/>
          <p:nvPr/>
        </p:nvSpPr>
        <p:spPr>
          <a:xfrm>
            <a:off x="873698" y="5142213"/>
            <a:ext cx="522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struct is passed by value, so we cannot modify it.</a:t>
            </a:r>
          </a:p>
          <a:p>
            <a:r>
              <a:rPr lang="en-US" dirty="0"/>
              <a:t>This creates a copy of the struct which can be computationally heavy</a:t>
            </a:r>
          </a:p>
        </p:txBody>
      </p:sp>
    </p:spTree>
    <p:extLst>
      <p:ext uri="{BB962C8B-B14F-4D97-AF65-F5344CB8AC3E}">
        <p14:creationId xmlns:p14="http://schemas.microsoft.com/office/powerpoint/2010/main" val="100458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07A3C-93E9-42CF-B41B-0AD674DC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Passing structs to functions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6BA9-DFCE-4BF9-BE4B-99302D19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778" y="1567843"/>
            <a:ext cx="4738410" cy="2657858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struct node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int value;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    char name[10];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void </a:t>
            </a:r>
            <a:r>
              <a:rPr lang="en-US" sz="1600" dirty="0" err="1">
                <a:solidFill>
                  <a:schemeClr val="bg1"/>
                </a:solidFill>
              </a:rPr>
              <a:t>doStuff</a:t>
            </a:r>
            <a:r>
              <a:rPr lang="en-US" sz="1600" dirty="0">
                <a:solidFill>
                  <a:schemeClr val="bg1"/>
                </a:solidFill>
              </a:rPr>
              <a:t>(struct node *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-&gt;value = 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int main(){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struct node 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doStuff</a:t>
            </a:r>
            <a:r>
              <a:rPr lang="en-US" sz="1600" dirty="0">
                <a:solidFill>
                  <a:schemeClr val="bg1"/>
                </a:solidFill>
              </a:rPr>
              <a:t>(&amp;</a:t>
            </a:r>
            <a:r>
              <a:rPr lang="en-US" sz="1600" dirty="0" err="1">
                <a:solidFill>
                  <a:schemeClr val="bg1"/>
                </a:solidFill>
              </a:rPr>
              <a:t>myNode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printf</a:t>
            </a:r>
            <a:r>
              <a:rPr lang="en-US" sz="1600" dirty="0">
                <a:solidFill>
                  <a:schemeClr val="bg1"/>
                </a:solidFill>
              </a:rPr>
              <a:t>("%d",</a:t>
            </a:r>
            <a:r>
              <a:rPr lang="en-US" sz="1600" dirty="0" err="1">
                <a:solidFill>
                  <a:schemeClr val="bg1"/>
                </a:solidFill>
              </a:rPr>
              <a:t>myNode.value</a:t>
            </a:r>
            <a:r>
              <a:rPr lang="en-US" sz="1600" dirty="0">
                <a:solidFill>
                  <a:schemeClr val="bg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D8EFF-6254-492F-9DD2-A04462461BFB}"/>
              </a:ext>
            </a:extLst>
          </p:cNvPr>
          <p:cNvSpPr txBox="1"/>
          <p:nvPr/>
        </p:nvSpPr>
        <p:spPr>
          <a:xfrm>
            <a:off x="951747" y="4598633"/>
            <a:ext cx="322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value is printed out NOW?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9A412-C021-402D-984C-72B755FA21CC}"/>
              </a:ext>
            </a:extLst>
          </p:cNvPr>
          <p:cNvSpPr txBox="1"/>
          <p:nvPr/>
        </p:nvSpPr>
        <p:spPr>
          <a:xfrm>
            <a:off x="4250166" y="4598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0C379-07C2-418B-9D24-7D3167B416F5}"/>
              </a:ext>
            </a:extLst>
          </p:cNvPr>
          <p:cNvSpPr txBox="1"/>
          <p:nvPr/>
        </p:nvSpPr>
        <p:spPr>
          <a:xfrm>
            <a:off x="889004" y="4967965"/>
            <a:ext cx="5060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are passing a pointer, we get to modify the values of the original struct</a:t>
            </a:r>
          </a:p>
          <a:p>
            <a:r>
              <a:rPr lang="en-US" dirty="0"/>
              <a:t>This is very useful for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522832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A59E4-9D0D-47F3-B922-B46F0D72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800" dirty="0"/>
              <a:t>Having pointers to structs allows us to do all sorts of fun things.</a:t>
            </a:r>
            <a:br>
              <a:rPr lang="en-US" sz="2800" dirty="0"/>
            </a:br>
            <a:r>
              <a:rPr lang="en-US" sz="2800" dirty="0"/>
              <a:t>One example is called a linked list. These are like arrays but resizable.</a:t>
            </a:r>
            <a:br>
              <a:rPr lang="en-US" sz="2800" dirty="0"/>
            </a:br>
            <a:r>
              <a:rPr lang="en-US" sz="2800" dirty="0"/>
              <a:t>Those of you who have taken AP CS / know java know this as an </a:t>
            </a:r>
            <a:r>
              <a:rPr lang="en-US" sz="2800" dirty="0" err="1"/>
              <a:t>ArrayList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5943E-6A5D-4458-9CB4-52A5FA7155C0}"/>
              </a:ext>
            </a:extLst>
          </p:cNvPr>
          <p:cNvSpPr/>
          <p:nvPr/>
        </p:nvSpPr>
        <p:spPr>
          <a:xfrm>
            <a:off x="415948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B81FC-1586-444E-A453-22408EAF6E0C}"/>
              </a:ext>
            </a:extLst>
          </p:cNvPr>
          <p:cNvSpPr/>
          <p:nvPr/>
        </p:nvSpPr>
        <p:spPr>
          <a:xfrm>
            <a:off x="2123335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E4CBE-63F0-48A8-8ADC-1D32B19F34E3}"/>
              </a:ext>
            </a:extLst>
          </p:cNvPr>
          <p:cNvSpPr/>
          <p:nvPr/>
        </p:nvSpPr>
        <p:spPr>
          <a:xfrm>
            <a:off x="3830722" y="30608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95428-805E-48E8-846F-DF82FF043A49}"/>
              </a:ext>
            </a:extLst>
          </p:cNvPr>
          <p:cNvSpPr/>
          <p:nvPr/>
        </p:nvSpPr>
        <p:spPr>
          <a:xfrm>
            <a:off x="5032992" y="46811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30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3351768-9A3A-4E63-B62B-C0A05A8CBE7E}"/>
              </a:ext>
            </a:extLst>
          </p:cNvPr>
          <p:cNvSpPr/>
          <p:nvPr/>
        </p:nvSpPr>
        <p:spPr>
          <a:xfrm>
            <a:off x="1330348" y="3359822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E2D0E1-FD21-4103-B1FE-A20F6EFAE6DA}"/>
              </a:ext>
            </a:extLst>
          </p:cNvPr>
          <p:cNvSpPr/>
          <p:nvPr/>
        </p:nvSpPr>
        <p:spPr>
          <a:xfrm>
            <a:off x="3030019" y="3359821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2959708-1B7C-433C-B38B-E8D5BA49C0E2}"/>
              </a:ext>
            </a:extLst>
          </p:cNvPr>
          <p:cNvSpPr/>
          <p:nvPr/>
        </p:nvSpPr>
        <p:spPr>
          <a:xfrm rot="2719702">
            <a:off x="4632640" y="4131723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AF47B7-BDCA-4CD4-BD6D-F773EACD5253}"/>
              </a:ext>
            </a:extLst>
          </p:cNvPr>
          <p:cNvSpPr/>
          <p:nvPr/>
        </p:nvSpPr>
        <p:spPr>
          <a:xfrm rot="2079951">
            <a:off x="5844260" y="5710589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3F63-EDF2-4C9C-B272-1EAE0729C3F2}"/>
              </a:ext>
            </a:extLst>
          </p:cNvPr>
          <p:cNvSpPr txBox="1"/>
          <p:nvPr/>
        </p:nvSpPr>
        <p:spPr>
          <a:xfrm>
            <a:off x="6587231" y="6080711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613CBF-6A5F-4EE1-8B74-D8BE86772325}"/>
              </a:ext>
            </a:extLst>
          </p:cNvPr>
          <p:cNvSpPr/>
          <p:nvPr/>
        </p:nvSpPr>
        <p:spPr>
          <a:xfrm rot="17803382">
            <a:off x="336994" y="4094069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EC587EC-54CC-4C09-A1EB-0ADB42BD309E}"/>
              </a:ext>
            </a:extLst>
          </p:cNvPr>
          <p:cNvSpPr/>
          <p:nvPr/>
        </p:nvSpPr>
        <p:spPr>
          <a:xfrm rot="5400000">
            <a:off x="2482409" y="1493081"/>
            <a:ext cx="914400" cy="174411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A9C4F-7789-47A5-953B-A05B86AB4AE7}"/>
              </a:ext>
            </a:extLst>
          </p:cNvPr>
          <p:cNvSpPr txBox="1"/>
          <p:nvPr/>
        </p:nvSpPr>
        <p:spPr>
          <a:xfrm>
            <a:off x="1990086" y="1156690"/>
            <a:ext cx="189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Node struct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63EA4-B661-46A0-A1AC-1643FEFD878F}"/>
              </a:ext>
            </a:extLst>
          </p:cNvPr>
          <p:cNvSpPr txBox="1"/>
          <p:nvPr/>
        </p:nvSpPr>
        <p:spPr>
          <a:xfrm>
            <a:off x="312127" y="5063989"/>
            <a:ext cx="422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node has a value and a “next”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DF7F7-78C8-4BD8-9017-AF6D2B8401D4}"/>
              </a:ext>
            </a:extLst>
          </p:cNvPr>
          <p:cNvSpPr txBox="1"/>
          <p:nvPr/>
        </p:nvSpPr>
        <p:spPr>
          <a:xfrm>
            <a:off x="312127" y="5711379"/>
            <a:ext cx="38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Pros: expandable. Cons: complex, slow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080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A59E4-9D0D-47F3-B922-B46F0D72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1"/>
            <a:ext cx="3689091" cy="143200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Linked Lists</a:t>
            </a:r>
            <a:br>
              <a:rPr lang="en-US" dirty="0"/>
            </a:br>
            <a:r>
              <a:rPr lang="en-US" sz="2400" dirty="0"/>
              <a:t>Check if the list contains the value 2: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5943E-6A5D-4458-9CB4-52A5FA7155C0}"/>
              </a:ext>
            </a:extLst>
          </p:cNvPr>
          <p:cNvSpPr/>
          <p:nvPr/>
        </p:nvSpPr>
        <p:spPr>
          <a:xfrm>
            <a:off x="415948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B81FC-1586-444E-A453-22408EAF6E0C}"/>
              </a:ext>
            </a:extLst>
          </p:cNvPr>
          <p:cNvSpPr/>
          <p:nvPr/>
        </p:nvSpPr>
        <p:spPr>
          <a:xfrm>
            <a:off x="2123335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E4CBE-63F0-48A8-8ADC-1D32B19F34E3}"/>
              </a:ext>
            </a:extLst>
          </p:cNvPr>
          <p:cNvSpPr/>
          <p:nvPr/>
        </p:nvSpPr>
        <p:spPr>
          <a:xfrm>
            <a:off x="3830722" y="306089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95428-805E-48E8-846F-DF82FF043A49}"/>
              </a:ext>
            </a:extLst>
          </p:cNvPr>
          <p:cNvSpPr/>
          <p:nvPr/>
        </p:nvSpPr>
        <p:spPr>
          <a:xfrm>
            <a:off x="5032992" y="468110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 = 30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3351768-9A3A-4E63-B62B-C0A05A8CBE7E}"/>
              </a:ext>
            </a:extLst>
          </p:cNvPr>
          <p:cNvSpPr/>
          <p:nvPr/>
        </p:nvSpPr>
        <p:spPr>
          <a:xfrm>
            <a:off x="1330348" y="3359822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8E2D0E1-FD21-4103-B1FE-A20F6EFAE6DA}"/>
              </a:ext>
            </a:extLst>
          </p:cNvPr>
          <p:cNvSpPr/>
          <p:nvPr/>
        </p:nvSpPr>
        <p:spPr>
          <a:xfrm>
            <a:off x="3030019" y="3359821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2959708-1B7C-433C-B38B-E8D5BA49C0E2}"/>
              </a:ext>
            </a:extLst>
          </p:cNvPr>
          <p:cNvSpPr/>
          <p:nvPr/>
        </p:nvSpPr>
        <p:spPr>
          <a:xfrm rot="2719702">
            <a:off x="4632640" y="4131723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AF47B7-BDCA-4CD4-BD6D-F773EACD5253}"/>
              </a:ext>
            </a:extLst>
          </p:cNvPr>
          <p:cNvSpPr/>
          <p:nvPr/>
        </p:nvSpPr>
        <p:spPr>
          <a:xfrm rot="2079951">
            <a:off x="5844260" y="5710589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3F63-EDF2-4C9C-B272-1EAE0729C3F2}"/>
              </a:ext>
            </a:extLst>
          </p:cNvPr>
          <p:cNvSpPr txBox="1"/>
          <p:nvPr/>
        </p:nvSpPr>
        <p:spPr>
          <a:xfrm>
            <a:off x="6587231" y="6080711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613CBF-6A5F-4EE1-8B74-D8BE86772325}"/>
              </a:ext>
            </a:extLst>
          </p:cNvPr>
          <p:cNvSpPr/>
          <p:nvPr/>
        </p:nvSpPr>
        <p:spPr>
          <a:xfrm rot="17803382">
            <a:off x="336994" y="4094069"/>
            <a:ext cx="800703" cy="316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EC587EC-54CC-4C09-A1EB-0ADB42BD309E}"/>
              </a:ext>
            </a:extLst>
          </p:cNvPr>
          <p:cNvSpPr/>
          <p:nvPr/>
        </p:nvSpPr>
        <p:spPr>
          <a:xfrm rot="5400000">
            <a:off x="2482409" y="1493081"/>
            <a:ext cx="914400" cy="1744110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A9C4F-7789-47A5-953B-A05B86AB4AE7}"/>
              </a:ext>
            </a:extLst>
          </p:cNvPr>
          <p:cNvSpPr txBox="1"/>
          <p:nvPr/>
        </p:nvSpPr>
        <p:spPr>
          <a:xfrm>
            <a:off x="1990086" y="1156690"/>
            <a:ext cx="189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Node struct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63EA4-B661-46A0-A1AC-1643FEFD878F}"/>
              </a:ext>
            </a:extLst>
          </p:cNvPr>
          <p:cNvSpPr txBox="1"/>
          <p:nvPr/>
        </p:nvSpPr>
        <p:spPr>
          <a:xfrm>
            <a:off x="312127" y="5063989"/>
            <a:ext cx="422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node has a value and a “next”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DF7F7-78C8-4BD8-9017-AF6D2B8401D4}"/>
              </a:ext>
            </a:extLst>
          </p:cNvPr>
          <p:cNvSpPr txBox="1"/>
          <p:nvPr/>
        </p:nvSpPr>
        <p:spPr>
          <a:xfrm>
            <a:off x="312127" y="5711379"/>
            <a:ext cx="3805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Pros: expandable. Cons: complex, slow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8A32A-3859-41AF-A420-BD068153B4BF}"/>
              </a:ext>
            </a:extLst>
          </p:cNvPr>
          <p:cNvSpPr txBox="1"/>
          <p:nvPr/>
        </p:nvSpPr>
        <p:spPr>
          <a:xfrm>
            <a:off x="7975648" y="2942829"/>
            <a:ext cx="29525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int </a:t>
            </a:r>
            <a:r>
              <a:rPr lang="en-US" sz="1800" dirty="0" err="1"/>
              <a:t>containsTwo</a:t>
            </a:r>
            <a:r>
              <a:rPr lang="en-US" sz="1800" dirty="0"/>
              <a:t>(node* start){</a:t>
            </a:r>
            <a:br>
              <a:rPr lang="en-US" sz="1800" dirty="0"/>
            </a:br>
            <a:r>
              <a:rPr lang="en-US" sz="1800" dirty="0"/>
              <a:t>    node *p = start;</a:t>
            </a:r>
            <a:br>
              <a:rPr lang="en-US" sz="1800" dirty="0"/>
            </a:br>
            <a:r>
              <a:rPr lang="en-US" sz="1800" dirty="0"/>
              <a:t>    while (                 ){</a:t>
            </a:r>
            <a:br>
              <a:rPr lang="en-US" sz="1800" dirty="0"/>
            </a:br>
            <a:r>
              <a:rPr lang="en-US" sz="1800" dirty="0"/>
              <a:t>        </a:t>
            </a:r>
          </a:p>
          <a:p>
            <a:endParaRPr lang="en-US" dirty="0"/>
          </a:p>
          <a:p>
            <a:endParaRPr lang="en-US" sz="1800" dirty="0"/>
          </a:p>
          <a:p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    return 0;</a:t>
            </a:r>
            <a:br>
              <a:rPr lang="en-US" sz="1800" dirty="0"/>
            </a:br>
            <a:r>
              <a:rPr lang="en-US" sz="1800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BEC46-E80C-4C95-9852-54ED591393D6}"/>
              </a:ext>
            </a:extLst>
          </p:cNvPr>
          <p:cNvSpPr txBox="1"/>
          <p:nvPr/>
        </p:nvSpPr>
        <p:spPr>
          <a:xfrm>
            <a:off x="8790959" y="34917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 != NULL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26F13D-632F-43ED-B5CC-3828CD6F37B0}"/>
              </a:ext>
            </a:extLst>
          </p:cNvPr>
          <p:cNvSpPr txBox="1"/>
          <p:nvPr/>
        </p:nvSpPr>
        <p:spPr>
          <a:xfrm>
            <a:off x="8377356" y="3773825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if(p-&gt;Val == 2)</a:t>
            </a:r>
            <a:br>
              <a:rPr lang="en-US" sz="1800" dirty="0"/>
            </a:br>
            <a:r>
              <a:rPr lang="en-US" sz="1800" dirty="0"/>
              <a:t>    return 1;</a:t>
            </a:r>
            <a:br>
              <a:rPr lang="en-US" sz="1800" dirty="0"/>
            </a:br>
            <a:r>
              <a:rPr lang="en-US" sz="1800" dirty="0"/>
              <a:t>else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FC26B8-4254-4D72-A237-78387267F150}"/>
              </a:ext>
            </a:extLst>
          </p:cNvPr>
          <p:cNvSpPr txBox="1"/>
          <p:nvPr/>
        </p:nvSpPr>
        <p:spPr>
          <a:xfrm>
            <a:off x="8582770" y="4609948"/>
            <a:ext cx="130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 = p-&gt;next;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1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31C57-B840-4487-9F43-277DCAAB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Pointers to Functions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45D1-AAC4-490E-B515-51E1D1B5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1487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Computers use pointers for basically everything, including functions.</a:t>
            </a:r>
          </a:p>
          <a:p>
            <a:pPr marL="0" indent="0">
              <a:buNone/>
            </a:pPr>
            <a:r>
              <a:rPr lang="en-US" sz="2400" dirty="0"/>
              <a:t>We can take advantage of this</a:t>
            </a:r>
          </a:p>
          <a:p>
            <a:pPr marL="0" indent="0">
              <a:buNone/>
            </a:pPr>
            <a:r>
              <a:rPr lang="en-US" sz="2400" dirty="0"/>
              <a:t>This is not used very often but is good to know</a:t>
            </a:r>
          </a:p>
        </p:txBody>
      </p:sp>
    </p:spTree>
    <p:extLst>
      <p:ext uri="{BB962C8B-B14F-4D97-AF65-F5344CB8AC3E}">
        <p14:creationId xmlns:p14="http://schemas.microsoft.com/office/powerpoint/2010/main" val="27422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9995D-8D33-4958-9A4E-99CB5F3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Pointers to Functions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D0F6-89E3-4945-B769-E6736410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382" y="2096162"/>
            <a:ext cx="3894161" cy="2657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C9B9B"/>
                </a:solidFill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FC9B9B"/>
                </a:solidFill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FC9B9B"/>
                </a:solidFill>
                <a:latin typeface="Consolas" panose="020B0609020204030204" pitchFamily="49" charset="0"/>
              </a:rPr>
              <a:t>&gt;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FAA"/>
                </a:solidFill>
                <a:latin typeface="Consolas" panose="020B0609020204030204" pitchFamily="49" charset="0"/>
              </a:rPr>
              <a:t>add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b ) {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 + b;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FAA"/>
                </a:solidFill>
                <a:latin typeface="Consolas" panose="020B0609020204030204" pitchFamily="49" charset="0"/>
              </a:rPr>
              <a:t>subtract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b ) {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 - b;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FFAA"/>
                </a:solidFill>
                <a:latin typeface="Consolas" panose="020B0609020204030204" pitchFamily="49" charset="0"/>
              </a:rPr>
              <a:t>multiply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b ) {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a * b;</a:t>
            </a:r>
            <a:b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3EA74-8CF8-42D8-B961-64E3AC8BFF79}"/>
              </a:ext>
            </a:extLst>
          </p:cNvPr>
          <p:cNvSpPr txBox="1"/>
          <p:nvPr/>
        </p:nvSpPr>
        <p:spPr>
          <a:xfrm>
            <a:off x="1035506" y="4943475"/>
            <a:ext cx="486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want a generic </a:t>
            </a:r>
            <a:r>
              <a:rPr lang="en-US" dirty="0" err="1"/>
              <a:t>doMath</a:t>
            </a:r>
            <a:r>
              <a:rPr lang="en-US" dirty="0"/>
              <a:t> function, which takes an operator function and 2 inputs</a:t>
            </a:r>
          </a:p>
        </p:txBody>
      </p:sp>
    </p:spTree>
    <p:extLst>
      <p:ext uri="{BB962C8B-B14F-4D97-AF65-F5344CB8AC3E}">
        <p14:creationId xmlns:p14="http://schemas.microsoft.com/office/powerpoint/2010/main" val="118543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67F0D-8E0B-4E8A-8EDC-F9168B13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 dirty="0"/>
              <a:t>What is Memory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DCE401-0FBF-4084-9F22-17A87C8A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3325"/>
              </p:ext>
            </p:extLst>
          </p:nvPr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CB53BF-88BA-42A6-8F74-5422634BD0CF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CBEF1-BAA9-43F3-AD06-D73C8C69BC0B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AD120-609D-4CBF-B7EE-4A2778C5555E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4AEAC-BBD8-48F7-AE54-1E10541F4054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B57965-695A-4FC4-863D-D88E430C59CB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8831B8-37EF-4ADA-9BF5-50450FA5C283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2949FF-B7DE-4951-B7D0-C7EF7C8751C2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28DB31-33EF-4C0D-BC5D-0496D50FD7AA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9F10E-2937-4B25-B5FB-97040515FE6A}"/>
              </a:ext>
            </a:extLst>
          </p:cNvPr>
          <p:cNvSpPr txBox="1"/>
          <p:nvPr/>
        </p:nvSpPr>
        <p:spPr>
          <a:xfrm>
            <a:off x="8312315" y="2861850"/>
            <a:ext cx="2347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is where the computer stores data.</a:t>
            </a:r>
          </a:p>
          <a:p>
            <a:r>
              <a:rPr lang="en-US" dirty="0"/>
              <a:t>It can be thought of as a big array of bytes, each having an address that increases by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7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9995D-8D33-4958-9A4E-99CB5F3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Pointers to Functions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D0F6-89E3-4945-B769-E6736410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624" y="1913480"/>
            <a:ext cx="5505450" cy="26585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doMath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(*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)(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b),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b){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result =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(a, b);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AA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2FCA2"/>
                </a:solidFill>
                <a:latin typeface="Consolas" panose="020B0609020204030204" pitchFamily="49" charset="0"/>
              </a:rPr>
              <a:t>"result = %d\n"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, result);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3EA74-8CF8-42D8-B961-64E3AC8BFF79}"/>
              </a:ext>
            </a:extLst>
          </p:cNvPr>
          <p:cNvSpPr txBox="1"/>
          <p:nvPr/>
        </p:nvSpPr>
        <p:spPr>
          <a:xfrm>
            <a:off x="984254" y="4458969"/>
            <a:ext cx="4869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says:</a:t>
            </a:r>
          </a:p>
          <a:p>
            <a:r>
              <a:rPr lang="en-US" dirty="0"/>
              <a:t>The first parameter is a pointer to a function that returns type integer and accepts two integers as inputs. The 2nd and 3rd inputs are normal.</a:t>
            </a:r>
          </a:p>
          <a:p>
            <a:r>
              <a:rPr lang="en-US" dirty="0"/>
              <a:t>You can then call the passed in function.</a:t>
            </a:r>
          </a:p>
        </p:txBody>
      </p:sp>
    </p:spTree>
    <p:extLst>
      <p:ext uri="{BB962C8B-B14F-4D97-AF65-F5344CB8AC3E}">
        <p14:creationId xmlns:p14="http://schemas.microsoft.com/office/powerpoint/2010/main" val="128928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9995D-8D33-4958-9A4E-99CB5F3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567843"/>
            <a:ext cx="3712224" cy="3714496"/>
          </a:xfrm>
        </p:spPr>
        <p:txBody>
          <a:bodyPr anchor="ctr">
            <a:normAutofit/>
          </a:bodyPr>
          <a:lstStyle/>
          <a:p>
            <a:r>
              <a:rPr lang="en-US" sz="4800"/>
              <a:t>Pointers to Functions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ED0F6-89E3-4945-B769-E6736410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3" y="1961105"/>
            <a:ext cx="3356645" cy="265852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A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a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b =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doMath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(add, a, b);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doMath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(subtract, a, b);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FFFFFF"/>
                </a:solidFill>
                <a:latin typeface="Consolas" panose="020B0609020204030204" pitchFamily="49" charset="0"/>
              </a:rPr>
              <a:t>doMath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(multiply, a, b);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FCC28C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36363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3EA74-8CF8-42D8-B961-64E3AC8BFF79}"/>
              </a:ext>
            </a:extLst>
          </p:cNvPr>
          <p:cNvSpPr txBox="1"/>
          <p:nvPr/>
        </p:nvSpPr>
        <p:spPr>
          <a:xfrm>
            <a:off x="984254" y="4458969"/>
            <a:ext cx="486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call the </a:t>
            </a:r>
            <a:r>
              <a:rPr lang="en-US" dirty="0" err="1"/>
              <a:t>doMath</a:t>
            </a:r>
            <a:r>
              <a:rPr lang="en-US" dirty="0"/>
              <a:t> function, we have to pass in the function we want to call.</a:t>
            </a:r>
          </a:p>
        </p:txBody>
      </p:sp>
    </p:spTree>
    <p:extLst>
      <p:ext uri="{BB962C8B-B14F-4D97-AF65-F5344CB8AC3E}">
        <p14:creationId xmlns:p14="http://schemas.microsoft.com/office/powerpoint/2010/main" val="4148215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F88E0A65-45C8-446B-96C7-C34AD0251A0D}"/>
              </a:ext>
            </a:extLst>
          </p:cNvPr>
          <p:cNvSpPr/>
          <p:nvPr/>
        </p:nvSpPr>
        <p:spPr>
          <a:xfrm>
            <a:off x="822711" y="594804"/>
            <a:ext cx="10546578" cy="3616266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D7B915-1A6C-4EE3-AD54-1FD2EA01F890}"/>
              </a:ext>
            </a:extLst>
          </p:cNvPr>
          <p:cNvSpPr/>
          <p:nvPr/>
        </p:nvSpPr>
        <p:spPr>
          <a:xfrm>
            <a:off x="1873188" y="1526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CFB54-A144-485C-BC9D-2F56A28AF38B}"/>
              </a:ext>
            </a:extLst>
          </p:cNvPr>
          <p:cNvSpPr/>
          <p:nvPr/>
        </p:nvSpPr>
        <p:spPr>
          <a:xfrm>
            <a:off x="3984594" y="1526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Mult</a:t>
            </a:r>
            <a:r>
              <a:rPr lang="en-US" sz="28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F3FEB-7AA9-45BD-92DD-E055177DF417}"/>
              </a:ext>
            </a:extLst>
          </p:cNvPr>
          <p:cNvSpPr/>
          <p:nvPr/>
        </p:nvSpPr>
        <p:spPr>
          <a:xfrm>
            <a:off x="6096000" y="1526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76E0F-764E-4C38-8DBA-873A6318CB90}"/>
              </a:ext>
            </a:extLst>
          </p:cNvPr>
          <p:cNvSpPr/>
          <p:nvPr/>
        </p:nvSpPr>
        <p:spPr>
          <a:xfrm>
            <a:off x="8207406" y="1526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Div</a:t>
            </a:r>
            <a:r>
              <a:rPr lang="en-US" sz="2800" dirty="0"/>
              <a:t>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CED42B-113D-4857-8FAD-23EF5FDF92DC}"/>
              </a:ext>
            </a:extLst>
          </p:cNvPr>
          <p:cNvSpPr/>
          <p:nvPr/>
        </p:nvSpPr>
        <p:spPr>
          <a:xfrm>
            <a:off x="2894120" y="1899821"/>
            <a:ext cx="914400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3595B5-1B5F-4C2E-BEA0-CFA18D53A389}"/>
              </a:ext>
            </a:extLst>
          </p:cNvPr>
          <p:cNvSpPr/>
          <p:nvPr/>
        </p:nvSpPr>
        <p:spPr>
          <a:xfrm>
            <a:off x="5005526" y="1899821"/>
            <a:ext cx="914400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F421E85-0CD7-4A22-8088-02F20A60E0C2}"/>
              </a:ext>
            </a:extLst>
          </p:cNvPr>
          <p:cNvSpPr/>
          <p:nvPr/>
        </p:nvSpPr>
        <p:spPr>
          <a:xfrm>
            <a:off x="7116932" y="1899821"/>
            <a:ext cx="914400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35EF55-5688-448D-96B3-600FA2C6D49A}"/>
              </a:ext>
            </a:extLst>
          </p:cNvPr>
          <p:cNvSpPr/>
          <p:nvPr/>
        </p:nvSpPr>
        <p:spPr>
          <a:xfrm>
            <a:off x="9183949" y="1899821"/>
            <a:ext cx="914400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9DC0A-494C-4B5F-96BF-45C9AA1A0F2F}"/>
              </a:ext>
            </a:extLst>
          </p:cNvPr>
          <p:cNvSpPr txBox="1"/>
          <p:nvPr/>
        </p:nvSpPr>
        <p:spPr>
          <a:xfrm>
            <a:off x="3038102" y="1530489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02E22-0035-4084-869C-98E214418FFE}"/>
              </a:ext>
            </a:extLst>
          </p:cNvPr>
          <p:cNvSpPr txBox="1"/>
          <p:nvPr/>
        </p:nvSpPr>
        <p:spPr>
          <a:xfrm>
            <a:off x="5171703" y="1526959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7D6AD-D803-4BAA-A106-B1617B3BBF60}"/>
              </a:ext>
            </a:extLst>
          </p:cNvPr>
          <p:cNvSpPr txBox="1"/>
          <p:nvPr/>
        </p:nvSpPr>
        <p:spPr>
          <a:xfrm>
            <a:off x="7226143" y="1526959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E502E-BA31-40D7-B979-15BFBEEA96F2}"/>
              </a:ext>
            </a:extLst>
          </p:cNvPr>
          <p:cNvSpPr txBox="1"/>
          <p:nvPr/>
        </p:nvSpPr>
        <p:spPr>
          <a:xfrm>
            <a:off x="9343407" y="1526959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FD36C-5BA1-46CF-843B-D7CFA7235656}"/>
              </a:ext>
            </a:extLst>
          </p:cNvPr>
          <p:cNvSpPr txBox="1"/>
          <p:nvPr/>
        </p:nvSpPr>
        <p:spPr>
          <a:xfrm>
            <a:off x="10100768" y="1799493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6993C-AB83-4AC0-B86C-5145DA1ABF8E}"/>
              </a:ext>
            </a:extLst>
          </p:cNvPr>
          <p:cNvSpPr txBox="1"/>
          <p:nvPr/>
        </p:nvSpPr>
        <p:spPr>
          <a:xfrm>
            <a:off x="2965044" y="4167144"/>
            <a:ext cx="470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61AE7-B84C-470A-B79C-D5B96DD2C0D9}"/>
              </a:ext>
            </a:extLst>
          </p:cNvPr>
          <p:cNvSpPr txBox="1"/>
          <p:nvPr/>
        </p:nvSpPr>
        <p:spPr>
          <a:xfrm>
            <a:off x="2925094" y="3044951"/>
            <a:ext cx="1020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+ 3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FF236-3233-498E-B06E-8FD2E06B81FE}"/>
              </a:ext>
            </a:extLst>
          </p:cNvPr>
          <p:cNvSpPr txBox="1"/>
          <p:nvPr/>
        </p:nvSpPr>
        <p:spPr>
          <a:xfrm>
            <a:off x="4660613" y="2996218"/>
            <a:ext cx="173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(in + 3) *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B1850-69B9-4C91-94DA-2D2EB673C7DD}"/>
              </a:ext>
            </a:extLst>
          </p:cNvPr>
          <p:cNvSpPr txBox="1"/>
          <p:nvPr/>
        </p:nvSpPr>
        <p:spPr>
          <a:xfrm>
            <a:off x="6603008" y="3015586"/>
            <a:ext cx="2266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(in + 3) * 2 + 1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8D80CF-0DA4-42C5-87EB-F7F27F4E6E8F}"/>
              </a:ext>
            </a:extLst>
          </p:cNvPr>
          <p:cNvSpPr txBox="1"/>
          <p:nvPr/>
        </p:nvSpPr>
        <p:spPr>
          <a:xfrm>
            <a:off x="8479024" y="4390805"/>
            <a:ext cx="323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((in + 3) * 2 + 1) / 3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A9396B5D-2D9B-4389-9309-E9FC423A14BC}"/>
              </a:ext>
            </a:extLst>
          </p:cNvPr>
          <p:cNvSpPr/>
          <p:nvPr/>
        </p:nvSpPr>
        <p:spPr>
          <a:xfrm>
            <a:off x="1581947" y="2486985"/>
            <a:ext cx="1618355" cy="490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BC8E0916-08B0-4EF5-AD65-34E95AA9C030}"/>
              </a:ext>
            </a:extLst>
          </p:cNvPr>
          <p:cNvSpPr/>
          <p:nvPr/>
        </p:nvSpPr>
        <p:spPr>
          <a:xfrm>
            <a:off x="3693223" y="2489077"/>
            <a:ext cx="1618355" cy="490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DCDC6F04-ABFC-427D-AB7D-502037AC3D2D}"/>
              </a:ext>
            </a:extLst>
          </p:cNvPr>
          <p:cNvSpPr/>
          <p:nvPr/>
        </p:nvSpPr>
        <p:spPr>
          <a:xfrm>
            <a:off x="5804498" y="2486984"/>
            <a:ext cx="1618355" cy="490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C90E3FD7-2BD6-4126-A309-4A2687A0A8B5}"/>
              </a:ext>
            </a:extLst>
          </p:cNvPr>
          <p:cNvSpPr/>
          <p:nvPr/>
        </p:nvSpPr>
        <p:spPr>
          <a:xfrm>
            <a:off x="7915773" y="2491524"/>
            <a:ext cx="1618355" cy="490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0BC4D-723A-4D5B-B975-5EE18D9925CC}"/>
              </a:ext>
            </a:extLst>
          </p:cNvPr>
          <p:cNvSpPr txBox="1"/>
          <p:nvPr/>
        </p:nvSpPr>
        <p:spPr>
          <a:xfrm>
            <a:off x="1725467" y="2575341"/>
            <a:ext cx="132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33F55-3F96-4694-B876-A8FB22848FE0}"/>
              </a:ext>
            </a:extLst>
          </p:cNvPr>
          <p:cNvSpPr txBox="1"/>
          <p:nvPr/>
        </p:nvSpPr>
        <p:spPr>
          <a:xfrm>
            <a:off x="3822193" y="2603923"/>
            <a:ext cx="132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406F24-45E9-411F-9401-B8161D122DD5}"/>
              </a:ext>
            </a:extLst>
          </p:cNvPr>
          <p:cNvSpPr txBox="1"/>
          <p:nvPr/>
        </p:nvSpPr>
        <p:spPr>
          <a:xfrm>
            <a:off x="5890985" y="2622750"/>
            <a:ext cx="132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1B0DC-A6E9-47AE-9DEF-D2A2098987BF}"/>
              </a:ext>
            </a:extLst>
          </p:cNvPr>
          <p:cNvSpPr txBox="1"/>
          <p:nvPr/>
        </p:nvSpPr>
        <p:spPr>
          <a:xfrm>
            <a:off x="8084062" y="2622750"/>
            <a:ext cx="132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operate</a:t>
            </a:r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680FED70-C4E8-4207-A9C4-CC02185CD477}"/>
              </a:ext>
            </a:extLst>
          </p:cNvPr>
          <p:cNvSpPr/>
          <p:nvPr/>
        </p:nvSpPr>
        <p:spPr>
          <a:xfrm rot="16200000">
            <a:off x="-8878" y="2727880"/>
            <a:ext cx="2684111" cy="1020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0C51E0-808E-4156-BA9F-8F688D6D26D5}"/>
              </a:ext>
            </a:extLst>
          </p:cNvPr>
          <p:cNvSpPr txBox="1"/>
          <p:nvPr/>
        </p:nvSpPr>
        <p:spPr>
          <a:xfrm>
            <a:off x="1843644" y="4305838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head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F1F9A23-BF25-425F-B68E-727C340B7F60}"/>
              </a:ext>
            </a:extLst>
          </p:cNvPr>
          <p:cNvSpPr/>
          <p:nvPr/>
        </p:nvSpPr>
        <p:spPr>
          <a:xfrm rot="13367190">
            <a:off x="1509640" y="3468392"/>
            <a:ext cx="161835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452919-7DD1-4452-8F0E-789A4D53325A}"/>
              </a:ext>
            </a:extLst>
          </p:cNvPr>
          <p:cNvSpPr txBox="1"/>
          <p:nvPr/>
        </p:nvSpPr>
        <p:spPr>
          <a:xfrm>
            <a:off x="5527354" y="515762"/>
            <a:ext cx="142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evaluate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DA34A58-9466-4A6D-84AC-A9B49347F1C8}"/>
              </a:ext>
            </a:extLst>
          </p:cNvPr>
          <p:cNvSpPr/>
          <p:nvPr/>
        </p:nvSpPr>
        <p:spPr>
          <a:xfrm rot="3587569">
            <a:off x="9176493" y="3468391"/>
            <a:ext cx="161835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3ECD1-970C-4CB0-9CD2-B53B1DF3C9F9}"/>
              </a:ext>
            </a:extLst>
          </p:cNvPr>
          <p:cNvSpPr txBox="1"/>
          <p:nvPr/>
        </p:nvSpPr>
        <p:spPr>
          <a:xfrm>
            <a:off x="2201662" y="6010183"/>
            <a:ext cx="376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diagram used in assignment 8</a:t>
            </a:r>
          </a:p>
        </p:txBody>
      </p:sp>
    </p:spTree>
    <p:extLst>
      <p:ext uri="{BB962C8B-B14F-4D97-AF65-F5344CB8AC3E}">
        <p14:creationId xmlns:p14="http://schemas.microsoft.com/office/powerpoint/2010/main" val="136194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US" dirty="0" err="1"/>
              <a:t>ints</a:t>
            </a:r>
            <a:r>
              <a:rPr lang="en-US" dirty="0"/>
              <a:t> take up 4 bytes</a:t>
            </a:r>
            <a:br>
              <a:rPr lang="en-US" dirty="0"/>
            </a:br>
            <a:r>
              <a:rPr lang="en-US" dirty="0"/>
              <a:t>int a = 1;</a:t>
            </a:r>
            <a:br>
              <a:rPr lang="en-US" dirty="0"/>
            </a:br>
            <a:r>
              <a:rPr lang="en-US" dirty="0"/>
              <a:t>int b = 2;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51D0-C311-4E1F-9D99-CE44605C5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141827"/>
              </p:ext>
            </p:extLst>
          </p:nvPr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C9DA1-C575-435D-95FF-AD4B7F68B776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F4CB-7E9B-4930-A685-3284E88033FA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7E34-5C78-45C1-8966-144BDFA43A7C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C328E-2D68-4BC9-A7F3-06BC9044F0B7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A4DE-D12F-492B-A07D-DD6FED8A45D4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30CE-0C5A-4BC9-9D01-99809FB12FBD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A8B-5484-4DCC-B34F-A9095F537728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FF704-C6C3-40E0-97A1-A3A1B67C7223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14:cNvPr>
              <p14:cNvContentPartPr/>
              <p14:nvPr/>
            </p14:nvContentPartPr>
            <p14:xfrm>
              <a:off x="638553" y="38702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53" y="38616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14:cNvPr>
              <p14:cNvContentPartPr/>
              <p14:nvPr/>
            </p14:nvContentPartPr>
            <p14:xfrm>
              <a:off x="315633" y="3924266"/>
              <a:ext cx="3223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33" y="3861626"/>
                <a:ext cx="334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14:cNvPr>
              <p14:cNvContentPartPr/>
              <p14:nvPr/>
            </p14:nvContentPartPr>
            <p14:xfrm>
              <a:off x="292593" y="3938666"/>
              <a:ext cx="360" cy="49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53" y="3876026"/>
                <a:ext cx="126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14:cNvPr>
              <p14:cNvContentPartPr/>
              <p14:nvPr/>
            </p14:nvContentPartPr>
            <p14:xfrm>
              <a:off x="3677313" y="4002386"/>
              <a:ext cx="360" cy="52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313" y="3939386"/>
                <a:ext cx="1260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14:cNvPr>
              <p14:cNvContentPartPr/>
              <p14:nvPr/>
            </p14:nvContentPartPr>
            <p14:xfrm>
              <a:off x="6907953" y="3902666"/>
              <a:ext cx="360" cy="62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313" y="3840026"/>
                <a:ext cx="1260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14:cNvPr>
              <p14:cNvContentPartPr/>
              <p14:nvPr/>
            </p14:nvContentPartPr>
            <p14:xfrm>
              <a:off x="1570953" y="3343226"/>
              <a:ext cx="409680" cy="46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953" y="3280226"/>
                <a:ext cx="5353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B56C2C3-BBF7-449A-8423-E5B51C0B9D3B}"/>
              </a:ext>
            </a:extLst>
          </p:cNvPr>
          <p:cNvGrpSpPr/>
          <p:nvPr/>
        </p:nvGrpSpPr>
        <p:grpSpPr>
          <a:xfrm>
            <a:off x="3518193" y="3117146"/>
            <a:ext cx="3344760" cy="807480"/>
            <a:chOff x="3518193" y="3117146"/>
            <a:chExt cx="33447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14:cNvPr>
                <p14:cNvContentPartPr/>
                <p14:nvPr/>
              </p14:nvContentPartPr>
              <p14:xfrm>
                <a:off x="3518193" y="3924266"/>
                <a:ext cx="1920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5553" y="3861626"/>
                  <a:ext cx="204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14:cNvPr>
                <p14:cNvContentPartPr/>
                <p14:nvPr/>
              </p14:nvContentPartPr>
              <p14:xfrm>
                <a:off x="5309193" y="3924266"/>
                <a:ext cx="540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6553" y="3861626"/>
                  <a:ext cx="66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14:cNvPr>
                <p14:cNvContentPartPr/>
                <p14:nvPr/>
              </p14:nvContentPartPr>
              <p14:xfrm>
                <a:off x="5511873" y="3924266"/>
                <a:ext cx="13510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8873" y="3861626"/>
                  <a:ext cx="1476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EC14B7-AE0B-4700-873B-3C8850D22023}"/>
                    </a:ext>
                  </a:extLst>
                </p14:cNvPr>
                <p14:cNvContentPartPr/>
                <p14:nvPr/>
              </p14:nvContentPartPr>
              <p14:xfrm>
                <a:off x="4831473" y="3117146"/>
                <a:ext cx="385560" cy="76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EC14B7-AE0B-4700-873B-3C8850D220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68473" y="3054146"/>
                  <a:ext cx="511200" cy="88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D1D31-DF2F-44D1-8DFA-8B7DA7853F94}"/>
              </a:ext>
            </a:extLst>
          </p:cNvPr>
          <p:cNvGrpSpPr/>
          <p:nvPr/>
        </p:nvGrpSpPr>
        <p:grpSpPr>
          <a:xfrm>
            <a:off x="430113" y="5422946"/>
            <a:ext cx="2778840" cy="575640"/>
            <a:chOff x="430113" y="5422946"/>
            <a:chExt cx="27788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14:cNvPr>
                <p14:cNvContentPartPr/>
                <p14:nvPr/>
              </p14:nvContentPartPr>
              <p14:xfrm>
                <a:off x="498873" y="5422946"/>
                <a:ext cx="19692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33" y="5359946"/>
                  <a:ext cx="322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14:cNvPr>
                <p14:cNvContentPartPr/>
                <p14:nvPr/>
              </p14:nvContentPartPr>
              <p14:xfrm>
                <a:off x="430113" y="5804906"/>
                <a:ext cx="546120" cy="19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113" y="5741906"/>
                  <a:ext cx="671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14:cNvPr>
                <p14:cNvContentPartPr/>
                <p14:nvPr/>
              </p14:nvContentPartPr>
              <p14:xfrm>
                <a:off x="1351353" y="5476586"/>
                <a:ext cx="311400" cy="41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8353" y="5413586"/>
                  <a:ext cx="4370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14:cNvPr>
                <p14:cNvContentPartPr/>
                <p14:nvPr/>
              </p14:nvContentPartPr>
              <p14:xfrm>
                <a:off x="2221113" y="5516546"/>
                <a:ext cx="2383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8473" y="5453906"/>
                  <a:ext cx="363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14:cNvPr>
                <p14:cNvContentPartPr/>
                <p14:nvPr/>
              </p14:nvContentPartPr>
              <p14:xfrm>
                <a:off x="2936793" y="5562626"/>
                <a:ext cx="272160" cy="34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3793" y="5499626"/>
                  <a:ext cx="3978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0B3B27-0454-4A7D-A42B-DC1B4818D8AD}"/>
              </a:ext>
            </a:extLst>
          </p:cNvPr>
          <p:cNvGrpSpPr/>
          <p:nvPr/>
        </p:nvGrpSpPr>
        <p:grpSpPr>
          <a:xfrm>
            <a:off x="3918513" y="5487386"/>
            <a:ext cx="2631600" cy="446760"/>
            <a:chOff x="3918513" y="5487386"/>
            <a:chExt cx="2631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14:cNvPr>
                <p14:cNvContentPartPr/>
                <p14:nvPr/>
              </p14:nvContentPartPr>
              <p14:xfrm>
                <a:off x="3918513" y="5560106"/>
                <a:ext cx="2808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5873" y="5497466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14:cNvPr>
                <p14:cNvContentPartPr/>
                <p14:nvPr/>
              </p14:nvContentPartPr>
              <p14:xfrm>
                <a:off x="4710873" y="5487386"/>
                <a:ext cx="289080" cy="40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233" y="5424386"/>
                  <a:ext cx="414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14:cNvPr>
                <p14:cNvContentPartPr/>
                <p14:nvPr/>
              </p14:nvContentPartPr>
              <p14:xfrm>
                <a:off x="5511873" y="5520506"/>
                <a:ext cx="26280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8873" y="5457866"/>
                  <a:ext cx="38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14:cNvPr>
                <p14:cNvContentPartPr/>
                <p14:nvPr/>
              </p14:nvContentPartPr>
              <p14:xfrm>
                <a:off x="6295233" y="5562266"/>
                <a:ext cx="254880" cy="37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2233" y="5499266"/>
                  <a:ext cx="380520" cy="49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23F2B9-5585-42F6-95D0-802179AF4E67}"/>
              </a:ext>
            </a:extLst>
          </p:cNvPr>
          <p:cNvSpPr txBox="1"/>
          <p:nvPr/>
        </p:nvSpPr>
        <p:spPr>
          <a:xfrm>
            <a:off x="8217789" y="4599423"/>
            <a:ext cx="3000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address stores 1 byte. The order of significance is kind of confusing and not important for right now. Look up “little endian” if you want more</a:t>
            </a:r>
          </a:p>
        </p:txBody>
      </p:sp>
    </p:spTree>
    <p:extLst>
      <p:ext uri="{BB962C8B-B14F-4D97-AF65-F5344CB8AC3E}">
        <p14:creationId xmlns:p14="http://schemas.microsoft.com/office/powerpoint/2010/main" val="423648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777665"/>
          </a:xfrm>
        </p:spPr>
        <p:txBody>
          <a:bodyPr anchor="t">
            <a:normAutofit/>
          </a:bodyPr>
          <a:lstStyle/>
          <a:p>
            <a:r>
              <a:rPr lang="en-US" dirty="0"/>
              <a:t>int *</a:t>
            </a:r>
            <a:r>
              <a:rPr lang="en-US" dirty="0" err="1"/>
              <a:t>ptr</a:t>
            </a:r>
            <a:r>
              <a:rPr lang="en-US" dirty="0"/>
              <a:t> = &amp;a;</a:t>
            </a:r>
            <a:br>
              <a:rPr lang="en-US" dirty="0"/>
            </a:br>
            <a:r>
              <a:rPr lang="en-US" sz="3200" dirty="0"/>
              <a:t>//</a:t>
            </a:r>
            <a:r>
              <a:rPr lang="en-US" sz="3200" dirty="0" err="1"/>
              <a:t>ptr</a:t>
            </a:r>
            <a:r>
              <a:rPr lang="en-US" sz="3200" dirty="0"/>
              <a:t> stores 0x4000</a:t>
            </a:r>
            <a:br>
              <a:rPr lang="en-US" dirty="0"/>
            </a:br>
            <a:r>
              <a:rPr lang="en-US" dirty="0"/>
              <a:t>int *ptr2 = &amp;b;</a:t>
            </a:r>
            <a:br>
              <a:rPr lang="en-US" dirty="0"/>
            </a:br>
            <a:r>
              <a:rPr lang="en-US" sz="3200" dirty="0"/>
              <a:t>//ptr2 stores 0x4004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1851D0-C311-4E1F-9D99-CE44605C5B42}"/>
              </a:ext>
            </a:extLst>
          </p:cNvPr>
          <p:cNvGraphicFramePr>
            <a:graphicFrameLocks/>
          </p:cNvGraphicFramePr>
          <p:nvPr/>
        </p:nvGraphicFramePr>
        <p:xfrm>
          <a:off x="392304" y="5109259"/>
          <a:ext cx="6492248" cy="1127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1">
                  <a:extLst>
                    <a:ext uri="{9D8B030D-6E8A-4147-A177-3AD203B41FA5}">
                      <a16:colId xmlns:a16="http://schemas.microsoft.com/office/drawing/2014/main" val="780356989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2157510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37404996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709899488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40829930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2312816874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1110244966"/>
                    </a:ext>
                  </a:extLst>
                </a:gridCol>
                <a:gridCol w="811531">
                  <a:extLst>
                    <a:ext uri="{9D8B030D-6E8A-4147-A177-3AD203B41FA5}">
                      <a16:colId xmlns:a16="http://schemas.microsoft.com/office/drawing/2014/main" val="4012046962"/>
                    </a:ext>
                  </a:extLst>
                </a:gridCol>
              </a:tblGrid>
              <a:tr h="11277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489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1C9DA1-C575-435D-95FF-AD4B7F68B776}"/>
              </a:ext>
            </a:extLst>
          </p:cNvPr>
          <p:cNvSpPr txBox="1"/>
          <p:nvPr/>
        </p:nvSpPr>
        <p:spPr>
          <a:xfrm rot="16200000">
            <a:off x="352370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F4CB-7E9B-4930-A685-3284E88033FA}"/>
              </a:ext>
            </a:extLst>
          </p:cNvPr>
          <p:cNvSpPr txBox="1"/>
          <p:nvPr/>
        </p:nvSpPr>
        <p:spPr>
          <a:xfrm rot="16200000">
            <a:off x="5995360" y="449001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C7E34-5C78-45C1-8966-144BDFA43A7C}"/>
              </a:ext>
            </a:extLst>
          </p:cNvPr>
          <p:cNvSpPr txBox="1"/>
          <p:nvPr/>
        </p:nvSpPr>
        <p:spPr>
          <a:xfrm rot="16200000">
            <a:off x="1199292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C328E-2D68-4BC9-A7F3-06BC9044F0B7}"/>
              </a:ext>
            </a:extLst>
          </p:cNvPr>
          <p:cNvSpPr txBox="1"/>
          <p:nvPr/>
        </p:nvSpPr>
        <p:spPr>
          <a:xfrm rot="16200000">
            <a:off x="1986237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3A4DE-D12F-492B-A07D-DD6FED8A45D4}"/>
              </a:ext>
            </a:extLst>
          </p:cNvPr>
          <p:cNvSpPr txBox="1"/>
          <p:nvPr/>
        </p:nvSpPr>
        <p:spPr>
          <a:xfrm rot="16200000">
            <a:off x="2773182" y="449001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330CE-0C5A-4BC9-9D01-99809FB12FBD}"/>
              </a:ext>
            </a:extLst>
          </p:cNvPr>
          <p:cNvSpPr txBox="1"/>
          <p:nvPr/>
        </p:nvSpPr>
        <p:spPr>
          <a:xfrm rot="16200000">
            <a:off x="3560027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A8B-5484-4DCC-B34F-A9095F537728}"/>
              </a:ext>
            </a:extLst>
          </p:cNvPr>
          <p:cNvSpPr txBox="1"/>
          <p:nvPr/>
        </p:nvSpPr>
        <p:spPr>
          <a:xfrm rot="16200000">
            <a:off x="4403200" y="448268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FF704-C6C3-40E0-97A1-A3A1B67C7223}"/>
              </a:ext>
            </a:extLst>
          </p:cNvPr>
          <p:cNvSpPr txBox="1"/>
          <p:nvPr/>
        </p:nvSpPr>
        <p:spPr>
          <a:xfrm rot="16200000">
            <a:off x="5210931" y="44900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0x4006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14:cNvPr>
              <p14:cNvContentPartPr/>
              <p14:nvPr/>
            </p14:nvContentPartPr>
            <p14:xfrm>
              <a:off x="638553" y="38702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11B81-A5F9-4514-A68F-A0F1F7BF3F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53" y="38616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14:cNvPr>
              <p14:cNvContentPartPr/>
              <p14:nvPr/>
            </p14:nvContentPartPr>
            <p14:xfrm>
              <a:off x="315633" y="3924266"/>
              <a:ext cx="32238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99E70F-A0A8-4300-8CF6-0693DD43E0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633" y="3861626"/>
                <a:ext cx="3349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14:cNvPr>
              <p14:cNvContentPartPr/>
              <p14:nvPr/>
            </p14:nvContentPartPr>
            <p14:xfrm>
              <a:off x="292593" y="3938666"/>
              <a:ext cx="360" cy="497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FE7B684-9D8F-461D-A350-8B2129DA92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53" y="3876026"/>
                <a:ext cx="1260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14:cNvPr>
              <p14:cNvContentPartPr/>
              <p14:nvPr/>
            </p14:nvContentPartPr>
            <p14:xfrm>
              <a:off x="3677313" y="4002386"/>
              <a:ext cx="360" cy="52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386E1E6-719D-4323-A0AD-B5FB143350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313" y="3939386"/>
                <a:ext cx="1260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14:cNvPr>
              <p14:cNvContentPartPr/>
              <p14:nvPr/>
            </p14:nvContentPartPr>
            <p14:xfrm>
              <a:off x="6907953" y="3902666"/>
              <a:ext cx="360" cy="621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65579A-6165-494A-AD47-D6DE8322F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313" y="3840026"/>
                <a:ext cx="12600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14:cNvPr>
              <p14:cNvContentPartPr/>
              <p14:nvPr/>
            </p14:nvContentPartPr>
            <p14:xfrm>
              <a:off x="1570953" y="3343226"/>
              <a:ext cx="409680" cy="46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AE0863-DBA5-4E32-B5DA-C5CB4B1EC4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7953" y="3280226"/>
                <a:ext cx="53532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B56C2C3-BBF7-449A-8423-E5B51C0B9D3B}"/>
              </a:ext>
            </a:extLst>
          </p:cNvPr>
          <p:cNvGrpSpPr/>
          <p:nvPr/>
        </p:nvGrpSpPr>
        <p:grpSpPr>
          <a:xfrm>
            <a:off x="3518193" y="3117146"/>
            <a:ext cx="3344760" cy="807480"/>
            <a:chOff x="3518193" y="3117146"/>
            <a:chExt cx="33447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14:cNvPr>
                <p14:cNvContentPartPr/>
                <p14:nvPr/>
              </p14:nvContentPartPr>
              <p14:xfrm>
                <a:off x="3518193" y="3924266"/>
                <a:ext cx="1920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F91ADDD-413C-43E0-8AA2-C73FA72AE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5553" y="3861626"/>
                  <a:ext cx="2046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14:cNvPr>
                <p14:cNvContentPartPr/>
                <p14:nvPr/>
              </p14:nvContentPartPr>
              <p14:xfrm>
                <a:off x="5309193" y="3924266"/>
                <a:ext cx="540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D47A9E-8ACF-4EF3-BD67-8A9A69428E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46553" y="3861626"/>
                  <a:ext cx="66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14:cNvPr>
                <p14:cNvContentPartPr/>
                <p14:nvPr/>
              </p14:nvContentPartPr>
              <p14:xfrm>
                <a:off x="5511873" y="3924266"/>
                <a:ext cx="13510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522B1-C3CC-4C01-9C76-3E8DE0F4B7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8873" y="3861626"/>
                  <a:ext cx="1476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EC14B7-AE0B-4700-873B-3C8850D22023}"/>
                    </a:ext>
                  </a:extLst>
                </p14:cNvPr>
                <p14:cNvContentPartPr/>
                <p14:nvPr/>
              </p14:nvContentPartPr>
              <p14:xfrm>
                <a:off x="4831473" y="3117146"/>
                <a:ext cx="385560" cy="76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EC14B7-AE0B-4700-873B-3C8850D220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68473" y="3054146"/>
                  <a:ext cx="511200" cy="88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D1D31-DF2F-44D1-8DFA-8B7DA7853F94}"/>
              </a:ext>
            </a:extLst>
          </p:cNvPr>
          <p:cNvGrpSpPr/>
          <p:nvPr/>
        </p:nvGrpSpPr>
        <p:grpSpPr>
          <a:xfrm>
            <a:off x="430113" y="5422946"/>
            <a:ext cx="2778840" cy="575640"/>
            <a:chOff x="430113" y="5422946"/>
            <a:chExt cx="2778840" cy="57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14:cNvPr>
                <p14:cNvContentPartPr/>
                <p14:nvPr/>
              </p14:nvContentPartPr>
              <p14:xfrm>
                <a:off x="498873" y="5422946"/>
                <a:ext cx="196920" cy="453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9329CE4-1A83-42CD-AB0E-4EEE258AB3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233" y="5359946"/>
                  <a:ext cx="322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14:cNvPr>
                <p14:cNvContentPartPr/>
                <p14:nvPr/>
              </p14:nvContentPartPr>
              <p14:xfrm>
                <a:off x="430113" y="5804906"/>
                <a:ext cx="546120" cy="19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FD98A-BD9C-437C-A6BF-4A4B3EE5CC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113" y="5741906"/>
                  <a:ext cx="671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14:cNvPr>
                <p14:cNvContentPartPr/>
                <p14:nvPr/>
              </p14:nvContentPartPr>
              <p14:xfrm>
                <a:off x="1351353" y="5476586"/>
                <a:ext cx="311400" cy="41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68D101-F66E-47FF-B1DF-551F5075F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88353" y="5413586"/>
                  <a:ext cx="4370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14:cNvPr>
                <p14:cNvContentPartPr/>
                <p14:nvPr/>
              </p14:nvContentPartPr>
              <p14:xfrm>
                <a:off x="2221113" y="5516546"/>
                <a:ext cx="238320" cy="44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AE289E-FD5D-4D8C-87D0-473DFE826B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58473" y="5453906"/>
                  <a:ext cx="3639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14:cNvPr>
                <p14:cNvContentPartPr/>
                <p14:nvPr/>
              </p14:nvContentPartPr>
              <p14:xfrm>
                <a:off x="2936793" y="5562626"/>
                <a:ext cx="272160" cy="340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45CF40-BED1-4872-B385-BEB9CA5D594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3793" y="5499626"/>
                  <a:ext cx="39780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0B3B27-0454-4A7D-A42B-DC1B4818D8AD}"/>
              </a:ext>
            </a:extLst>
          </p:cNvPr>
          <p:cNvGrpSpPr/>
          <p:nvPr/>
        </p:nvGrpSpPr>
        <p:grpSpPr>
          <a:xfrm>
            <a:off x="3918513" y="5487386"/>
            <a:ext cx="2631600" cy="446760"/>
            <a:chOff x="3918513" y="5487386"/>
            <a:chExt cx="263160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14:cNvPr>
                <p14:cNvContentPartPr/>
                <p14:nvPr/>
              </p14:nvContentPartPr>
              <p14:xfrm>
                <a:off x="3918513" y="5560106"/>
                <a:ext cx="280800" cy="374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483E91-4E39-434C-8EEC-F0B15D4125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55873" y="5497466"/>
                  <a:ext cx="40644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14:cNvPr>
                <p14:cNvContentPartPr/>
                <p14:nvPr/>
              </p14:nvContentPartPr>
              <p14:xfrm>
                <a:off x="4710873" y="5487386"/>
                <a:ext cx="289080" cy="408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B8A9FC-B942-4DC3-A277-9A1C1CACE0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233" y="5424386"/>
                  <a:ext cx="4147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14:cNvPr>
                <p14:cNvContentPartPr/>
                <p14:nvPr/>
              </p14:nvContentPartPr>
              <p14:xfrm>
                <a:off x="5511873" y="5520506"/>
                <a:ext cx="26280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DA39F1-3147-48F5-BFFD-74C03CCF58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48873" y="5457866"/>
                  <a:ext cx="388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14:cNvPr>
                <p14:cNvContentPartPr/>
                <p14:nvPr/>
              </p14:nvContentPartPr>
              <p14:xfrm>
                <a:off x="6295233" y="5562266"/>
                <a:ext cx="254880" cy="37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3B9D40-190B-4FFF-8B80-AF3C72AC04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32233" y="5499266"/>
                  <a:ext cx="380520" cy="49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25EE2526-99E5-499B-A4C2-4672412ADD5E}"/>
              </a:ext>
            </a:extLst>
          </p:cNvPr>
          <p:cNvSpPr/>
          <p:nvPr/>
        </p:nvSpPr>
        <p:spPr>
          <a:xfrm>
            <a:off x="546496" y="27623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2DFEA-7F89-40F9-8DFD-77EE76BFD1B5}"/>
              </a:ext>
            </a:extLst>
          </p:cNvPr>
          <p:cNvSpPr txBox="1"/>
          <p:nvPr/>
        </p:nvSpPr>
        <p:spPr>
          <a:xfrm>
            <a:off x="417515" y="2200819"/>
            <a:ext cx="73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ptr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18372F7-84C6-4F9F-B8A7-8A3D7477C513}"/>
              </a:ext>
            </a:extLst>
          </p:cNvPr>
          <p:cNvSpPr/>
          <p:nvPr/>
        </p:nvSpPr>
        <p:spPr>
          <a:xfrm>
            <a:off x="3809935" y="270432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B83863-46D2-404C-AD56-EC0215FE9299}"/>
              </a:ext>
            </a:extLst>
          </p:cNvPr>
          <p:cNvSpPr txBox="1"/>
          <p:nvPr/>
        </p:nvSpPr>
        <p:spPr>
          <a:xfrm>
            <a:off x="3572465" y="2139618"/>
            <a:ext cx="97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ptr2</a:t>
            </a:r>
          </a:p>
        </p:txBody>
      </p:sp>
    </p:spTree>
    <p:extLst>
      <p:ext uri="{BB962C8B-B14F-4D97-AF65-F5344CB8AC3E}">
        <p14:creationId xmlns:p14="http://schemas.microsoft.com/office/powerpoint/2010/main" val="165055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EA6F2-F515-4A6F-919E-720FF71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470990"/>
            <a:ext cx="3689091" cy="3951956"/>
          </a:xfrm>
        </p:spPr>
        <p:txBody>
          <a:bodyPr anchor="t">
            <a:normAutofit/>
          </a:bodyPr>
          <a:lstStyle/>
          <a:p>
            <a:r>
              <a:rPr lang="en-US" dirty="0"/>
              <a:t>POP QUIZ</a:t>
            </a:r>
            <a:br>
              <a:rPr lang="en-US" dirty="0"/>
            </a:br>
            <a:r>
              <a:rPr lang="en-US" sz="4000" dirty="0"/>
              <a:t>ptr2 == (</a:t>
            </a:r>
            <a:r>
              <a:rPr lang="en-US" sz="4000" dirty="0" err="1"/>
              <a:t>ptr</a:t>
            </a:r>
            <a:r>
              <a:rPr lang="en-US" sz="4000" dirty="0"/>
              <a:t> + 4)</a:t>
            </a:r>
            <a:br>
              <a:rPr lang="en-US" sz="4000" dirty="0"/>
            </a:br>
            <a:r>
              <a:rPr lang="en-US" sz="3600" dirty="0"/>
              <a:t>^is this True? Based only on the code that was typed in previous slides.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83DBC8D-C003-485B-8E1E-4E8310EB09FE}"/>
              </a:ext>
            </a:extLst>
          </p:cNvPr>
          <p:cNvSpPr txBox="1">
            <a:spLocks/>
          </p:cNvSpPr>
          <p:nvPr/>
        </p:nvSpPr>
        <p:spPr>
          <a:xfrm>
            <a:off x="8006085" y="1470990"/>
            <a:ext cx="3689091" cy="3198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ANSWER:</a:t>
            </a:r>
            <a:br>
              <a:rPr lang="en-US" dirty="0"/>
            </a:br>
            <a:r>
              <a:rPr lang="en-US" dirty="0"/>
              <a:t>I don’t know, because this is UNDEFINED BEHAVIOR</a:t>
            </a:r>
            <a:endParaRPr lang="en-US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61D90E-FA46-4244-B549-26FC0B273E2A}"/>
              </a:ext>
            </a:extLst>
          </p:cNvPr>
          <p:cNvSpPr txBox="1"/>
          <p:nvPr/>
        </p:nvSpPr>
        <p:spPr>
          <a:xfrm>
            <a:off x="8006085" y="4869963"/>
            <a:ext cx="3922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declare variables, you don’t know where the memory will put them.</a:t>
            </a:r>
          </a:p>
          <a:p>
            <a:r>
              <a:rPr lang="en-US" dirty="0"/>
              <a:t>Also even if this was defined behavior, it would not be +4, it would be +1</a:t>
            </a:r>
          </a:p>
          <a:p>
            <a:r>
              <a:rPr lang="en-US" dirty="0"/>
              <a:t>You only want to add numbers to pointers in special situations</a:t>
            </a:r>
          </a:p>
        </p:txBody>
      </p:sp>
    </p:spTree>
    <p:extLst>
      <p:ext uri="{BB962C8B-B14F-4D97-AF65-F5344CB8AC3E}">
        <p14:creationId xmlns:p14="http://schemas.microsoft.com/office/powerpoint/2010/main" val="23270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65B69-0B4D-4E4E-8F47-E2D75203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Accessing Values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365F-2466-4E57-894A-690802A92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910570" cy="314879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int a = 1;</a:t>
            </a:r>
          </a:p>
          <a:p>
            <a:pPr marL="0" indent="0">
              <a:buNone/>
            </a:pPr>
            <a:r>
              <a:rPr lang="en-US" sz="2400" dirty="0"/>
              <a:t>int *</a:t>
            </a:r>
            <a:r>
              <a:rPr lang="en-US" sz="2400" dirty="0" err="1"/>
              <a:t>ptr</a:t>
            </a:r>
            <a:r>
              <a:rPr lang="en-US" sz="2400" dirty="0"/>
              <a:t> = &amp;a;</a:t>
            </a:r>
          </a:p>
          <a:p>
            <a:pPr marL="0" indent="0">
              <a:buNone/>
            </a:pPr>
            <a:r>
              <a:rPr lang="en-US" sz="2400" dirty="0"/>
              <a:t>//how do we get the value at </a:t>
            </a:r>
            <a:r>
              <a:rPr lang="en-US" sz="2400" dirty="0" err="1"/>
              <a:t>ptr</a:t>
            </a:r>
            <a:r>
              <a:rPr lang="en-US" sz="2400" dirty="0"/>
              <a:t>??</a:t>
            </a:r>
          </a:p>
          <a:p>
            <a:pPr marL="0" indent="0">
              <a:buNone/>
            </a:pPr>
            <a:r>
              <a:rPr lang="pt-BR" dirty="0"/>
              <a:t>printf("ptr 0x%x\n", ptr);</a:t>
            </a:r>
          </a:p>
          <a:p>
            <a:pPr marL="0" indent="0">
              <a:buNone/>
            </a:pPr>
            <a:r>
              <a:rPr lang="pt-BR" sz="2400" dirty="0"/>
              <a:t>//prints “ptr 0x4000”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("*</a:t>
            </a:r>
            <a:r>
              <a:rPr lang="en-US" dirty="0" err="1"/>
              <a:t>ptr</a:t>
            </a:r>
            <a:r>
              <a:rPr lang="en-US" dirty="0"/>
              <a:t> 0x%x",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sz="2400" dirty="0"/>
              <a:t>//prints “*</a:t>
            </a:r>
            <a:r>
              <a:rPr lang="en-US" sz="2400" dirty="0" err="1"/>
              <a:t>ptr</a:t>
            </a:r>
            <a:r>
              <a:rPr lang="en-US" sz="2400" dirty="0"/>
              <a:t> 0x1”</a:t>
            </a:r>
          </a:p>
          <a:p>
            <a:pPr marL="0" indent="0">
              <a:buNone/>
            </a:pPr>
            <a:r>
              <a:rPr lang="en-US" sz="2400" dirty="0"/>
              <a:t>//get the value at </a:t>
            </a:r>
            <a:r>
              <a:rPr lang="en-US" sz="2400" dirty="0" err="1"/>
              <a:t>ptr</a:t>
            </a:r>
            <a:r>
              <a:rPr lang="en-US" sz="2400" dirty="0"/>
              <a:t> using *</a:t>
            </a:r>
            <a:r>
              <a:rPr lang="en-US" sz="2400" dirty="0" err="1"/>
              <a:t>ptr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14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9A2B3-14F3-473A-B9F2-1F3CC548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47741"/>
            <a:ext cx="4278623" cy="1645919"/>
          </a:xfrm>
        </p:spPr>
        <p:txBody>
          <a:bodyPr>
            <a:normAutofit/>
          </a:bodyPr>
          <a:lstStyle/>
          <a:p>
            <a:r>
              <a:rPr lang="en-US" sz="4000"/>
              <a:t>Why?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D93FD3-7DF2-4DC8-BD55-8B2EB5F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579"/>
            <a:ext cx="8109718" cy="4604421"/>
          </a:xfrm>
          <a:custGeom>
            <a:avLst/>
            <a:gdLst>
              <a:gd name="connsiteX0" fmla="*/ 7381313 w 8109718"/>
              <a:gd name="connsiteY0" fmla="*/ 1839459 h 4604421"/>
              <a:gd name="connsiteX1" fmla="*/ 7381313 w 8109718"/>
              <a:gd name="connsiteY1" fmla="*/ 1853646 h 4604421"/>
              <a:gd name="connsiteX2" fmla="*/ 7379359 w 8109718"/>
              <a:gd name="connsiteY2" fmla="*/ 1846552 h 4604421"/>
              <a:gd name="connsiteX3" fmla="*/ 1321854 w 8109718"/>
              <a:gd name="connsiteY3" fmla="*/ 0 h 4604421"/>
              <a:gd name="connsiteX4" fmla="*/ 5365317 w 8109718"/>
              <a:gd name="connsiteY4" fmla="*/ 0 h 4604421"/>
              <a:gd name="connsiteX5" fmla="*/ 5985373 w 8109718"/>
              <a:gd name="connsiteY5" fmla="*/ 365439 h 4604421"/>
              <a:gd name="connsiteX6" fmla="*/ 8011470 w 8109718"/>
              <a:gd name="connsiteY6" fmla="*/ 3854515 h 4604421"/>
              <a:gd name="connsiteX7" fmla="*/ 8011470 w 8109718"/>
              <a:gd name="connsiteY7" fmla="*/ 4567993 h 4604421"/>
              <a:gd name="connsiteX8" fmla="*/ 7998115 w 8109718"/>
              <a:gd name="connsiteY8" fmla="*/ 4590992 h 4604421"/>
              <a:gd name="connsiteX9" fmla="*/ 7990317 w 8109718"/>
              <a:gd name="connsiteY9" fmla="*/ 4604421 h 4604421"/>
              <a:gd name="connsiteX10" fmla="*/ 0 w 8109718"/>
              <a:gd name="connsiteY10" fmla="*/ 4604421 h 4604421"/>
              <a:gd name="connsiteX11" fmla="*/ 0 w 8109718"/>
              <a:gd name="connsiteY11" fmla="*/ 1564110 h 4604421"/>
              <a:gd name="connsiteX12" fmla="*/ 27177 w 8109718"/>
              <a:gd name="connsiteY12" fmla="*/ 1517107 h 4604421"/>
              <a:gd name="connsiteX13" fmla="*/ 693065 w 8109718"/>
              <a:gd name="connsiteY13" fmla="*/ 365439 h 4604421"/>
              <a:gd name="connsiteX14" fmla="*/ 1321854 w 8109718"/>
              <a:gd name="connsiteY14" fmla="*/ 0 h 46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604421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98115" y="4590992"/>
                </a:cubicBezTo>
                <a:lnTo>
                  <a:pt x="7990317" y="4604421"/>
                </a:lnTo>
                <a:lnTo>
                  <a:pt x="0" y="4604421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56571CF-1434-4180-A385-D4AC63B6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827416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D0EF7D-8D7F-4A18-A68B-92E2D448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825104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70F868-28FE-4B38-8FC7-E9C841B83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567451"/>
            <a:ext cx="1128382" cy="847206"/>
            <a:chOff x="5307830" y="325570"/>
            <a:chExt cx="1128382" cy="84720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3E5BF88F-B1F5-4A09-887A-B5CA246CA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8984A5C-991A-40D3-A4C9-7E0DCA2A7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4E02-21BA-44BD-9944-8AC44EAB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912937"/>
            <a:ext cx="4741917" cy="3093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Pointers help make your code more adaptable and, often-times, more efficient.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It is also good to know how your computer holds data, learning pointers helps with this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Some of you may have heard of/used object-oriented programming. Pointers are HUGE here, but sometimes languages hide them from you</a:t>
            </a:r>
          </a:p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</a:rPr>
              <a:t>If you’ve ever seen the word ‘new’ in code, that’s using pointers. More on that another day</a:t>
            </a:r>
          </a:p>
        </p:txBody>
      </p:sp>
    </p:spTree>
    <p:extLst>
      <p:ext uri="{BB962C8B-B14F-4D97-AF65-F5344CB8AC3E}">
        <p14:creationId xmlns:p14="http://schemas.microsoft.com/office/powerpoint/2010/main" val="311320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29BE4-77CA-4FE0-970A-69B55AAA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DA3C-1611-4CC4-BB77-64E7AAA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140" y="1854601"/>
            <a:ext cx="4776711" cy="37142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Let’s say you are making a hit new party game. A few times round, exactly 3 players have their scores multiplied by 1.5 and increased by 1.</a:t>
            </a:r>
          </a:p>
          <a:p>
            <a:pPr marL="0" indent="0">
              <a:buNone/>
            </a:pPr>
            <a:r>
              <a:rPr lang="en-US" sz="2400" dirty="0"/>
              <a:t>It would be bad to write out this equation in a bunch of places, so you should make a function that does it for you.</a:t>
            </a:r>
          </a:p>
          <a:p>
            <a:pPr marL="0" indent="0">
              <a:buNone/>
            </a:pPr>
            <a:r>
              <a:rPr lang="en-US" sz="2400" dirty="0"/>
              <a:t>But how do you write code that modifies values???</a:t>
            </a:r>
          </a:p>
        </p:txBody>
      </p:sp>
    </p:spTree>
    <p:extLst>
      <p:ext uri="{BB962C8B-B14F-4D97-AF65-F5344CB8AC3E}">
        <p14:creationId xmlns:p14="http://schemas.microsoft.com/office/powerpoint/2010/main" val="273379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2349</Words>
  <Application>Microsoft Office PowerPoint</Application>
  <PresentationFormat>Widescreen</PresentationFormat>
  <Paragraphs>330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Office Theme</vt:lpstr>
      <vt:lpstr>Pointers</vt:lpstr>
      <vt:lpstr>Overview</vt:lpstr>
      <vt:lpstr>What is Memory</vt:lpstr>
      <vt:lpstr>ints take up 4 bytes int a = 1; int b = 2;</vt:lpstr>
      <vt:lpstr>int *ptr = &amp;a; //ptr stores 0x4000 int *ptr2 = &amp;b; //ptr2 stores 0x4004</vt:lpstr>
      <vt:lpstr>POP QUIZ ptr2 == (ptr + 4) ^is this True? Based only on the code that was typed in previous slides.</vt:lpstr>
      <vt:lpstr>Accessing Values</vt:lpstr>
      <vt:lpstr>Why?</vt:lpstr>
      <vt:lpstr>Example</vt:lpstr>
      <vt:lpstr>Example</vt:lpstr>
      <vt:lpstr>Example</vt:lpstr>
      <vt:lpstr>Example (this part is only for c++)</vt:lpstr>
      <vt:lpstr>Example (C++ only)</vt:lpstr>
      <vt:lpstr>Arrays: int a[2] = {1, 2};</vt:lpstr>
      <vt:lpstr>Arrays: int a[2] = {1, 2};</vt:lpstr>
      <vt:lpstr>Pointer Loops</vt:lpstr>
      <vt:lpstr>Void Pointers</vt:lpstr>
      <vt:lpstr>You can assign void pointers to point to any data type</vt:lpstr>
      <vt:lpstr>Incrementing the value only goes by 1 byte. Need to add the size of the datatype.</vt:lpstr>
      <vt:lpstr>FAQs</vt:lpstr>
      <vt:lpstr>Pointers 2</vt:lpstr>
      <vt:lpstr>Pointers to Structs</vt:lpstr>
      <vt:lpstr>Pointers to Structs</vt:lpstr>
      <vt:lpstr>Passing structs to functions</vt:lpstr>
      <vt:lpstr>Passing structs to functions</vt:lpstr>
      <vt:lpstr>Linked Lists Having pointers to structs allows us to do all sorts of fun things. One example is called a linked list. These are like arrays but resizable. Those of you who have taken AP CS / know java know this as an ArrayList.</vt:lpstr>
      <vt:lpstr>Linked Lists Check if the list contains the value 2:  </vt:lpstr>
      <vt:lpstr>Pointers to Functions</vt:lpstr>
      <vt:lpstr>Pointers to Functions</vt:lpstr>
      <vt:lpstr>Pointers to Functions</vt:lpstr>
      <vt:lpstr>Pointers to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Blake Lazarine</dc:creator>
  <cp:lastModifiedBy>Blake Lazarine</cp:lastModifiedBy>
  <cp:revision>26</cp:revision>
  <dcterms:created xsi:type="dcterms:W3CDTF">2020-06-26T21:40:53Z</dcterms:created>
  <dcterms:modified xsi:type="dcterms:W3CDTF">2020-07-02T17:01:40Z</dcterms:modified>
</cp:coreProperties>
</file>