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6" r:id="rId9"/>
    <p:sldId id="267" r:id="rId10"/>
    <p:sldId id="271" r:id="rId11"/>
    <p:sldId id="268" r:id="rId12"/>
    <p:sldId id="269" r:id="rId13"/>
    <p:sldId id="270" r:id="rId14"/>
    <p:sldId id="263" r:id="rId15"/>
    <p:sldId id="272" r:id="rId16"/>
    <p:sldId id="265" r:id="rId17"/>
    <p:sldId id="278" r:id="rId18"/>
    <p:sldId id="280" r:id="rId19"/>
    <p:sldId id="281" r:id="rId20"/>
    <p:sldId id="293" r:id="rId21"/>
    <p:sldId id="277" r:id="rId22"/>
    <p:sldId id="292" r:id="rId23"/>
    <p:sldId id="294" r:id="rId24"/>
    <p:sldId id="283" r:id="rId25"/>
    <p:sldId id="284" r:id="rId26"/>
    <p:sldId id="285" r:id="rId27"/>
    <p:sldId id="287" r:id="rId28"/>
    <p:sldId id="288" r:id="rId29"/>
    <p:sldId id="286" r:id="rId30"/>
    <p:sldId id="290" r:id="rId31"/>
    <p:sldId id="273" r:id="rId32"/>
    <p:sldId id="274" r:id="rId33"/>
    <p:sldId id="291" r:id="rId34"/>
    <p:sldId id="275" r:id="rId35"/>
    <p:sldId id="276"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05.706"/>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25.274"/>
    </inkml:context>
    <inkml:brush xml:id="br0">
      <inkml:brushProperty name="width" value="0.35" units="cm"/>
      <inkml:brushProperty name="height" value="0.35" units="cm"/>
      <inkml:brushProperty name="color" value="#33CCFF"/>
    </inkml:brush>
  </inkml:definitions>
  <inkml:trace contextRef="#ctx0" brushRef="#br0">212 61 2465,'-2'-4'337,"1"-1"1,0 0 0,0 0 0,1 0 0,-1 0-1,1-5 1,-1-12 548,-1 22-462,-1 8-291,-2 10-89,-61 651 475,31-374-476,-5 47 43,21-140-23,-12 203 288,29-353-297,0 57 194,7-94-214,3-14-21,-6-2-5,-1 0 1,1 0-1,-1 0 1,0 0-1,1-1 1,-1 1-1,0 0 1,0-1-1,0 1 1,0-1-1,0 0 1,-1 1-1,2-3 1,7-23 29,-2-1 1,5-31 0,4-17-49,3 2-63,54-135-1,-61 182 52,1 0 1,1 1 0,2 1-1,0 0 1,2 2-1,0 0 1,2 0 0,27-23-1,4 2 54,-6 4 1,73-50 0,-101 79-19,1 0 1,1 2-1,-1 0 0,1 1 1,1 1-1,-1 1 0,1 1 1,26-4-1,-30 6-8,-1 2 0,1 0 0,-1 1-1,1 0 1,-1 2 0,1-1 0,27 8 0,-34-6-4,0 1 1,0 0 0,-1 0-1,1 0 1,-1 1 0,0 1-1,0-1 1,-1 1 0,1 0-1,-2 1 1,1 0 0,0 0-1,9 15 1,-9-11 6,-1-1 1,0 1-1,-1 0 0,0 0 1,0 1-1,-2-1 1,1 1-1,-1 0 0,-1 0 1,0 0-1,-1 1 0,0-1 1,-1 0-1,-1 0 1,0 1-1,0-1 0,-1 0 1,0 0-1,-1 0 0,-6 13 1,0-3 22,0-1 1,-2 0-1,0-1 1,-1 0-1,-2-1 1,1-1-1,-2 0 1,-1 0-1,-31 26 0,26-26 79,0-1 0,-1-2-1,-1 0 1,0-1-1,-1-2 1,0 0 0,-1-1-1,0-2 1,-1 0-1,0-2 1,-1-1 0,1-1-1,-42 2 1,-22-2-71,-136-8 1,182-6-326,27 3-2360,16 4 870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6.078"/>
    </inkml:context>
    <inkml:brush xml:id="br0">
      <inkml:brushProperty name="width" value="0.2" units="cm"/>
      <inkml:brushProperty name="height" value="0.2" units="cm"/>
      <inkml:brushProperty name="color" value="#33CCFF"/>
    </inkml:brush>
  </inkml:definitions>
  <inkml:trace contextRef="#ctx0" brushRef="#br0">0 332 1456,'1'3'141,"0"-1"0,-1 1 0,1-1 0,1 1 0,-1-1 0,0 1 0,1-1 0,-1 0 0,1 0 0,-1 1 0,1-1 0,0-1 0,0 1 0,0 0 0,0 0 1,1-1-1,-1 1 0,0-1 0,1 1 0,-1-1 0,0 0 0,1 0 0,0 0 0,-1-1 0,1 1 0,0-1 0,-1 1 0,1-1 0,0 0 0,-1 0 0,1 0 0,0 0 0,-1 0 0,1-1 0,0 1 0,-1-1 0,6-2 0,6-2 27,-1-2 1,0 0 0,0 0-1,19-16 1,-9 7-25,16-12 40,-20 14-110,0 1-1,1 0 0,29-12 0,-24 13-14,1 0 0,38-26 1,-57 33-48,0 0 1,0 0 0,0-1 0,-1 0 0,0 0-1,0 0 1,0-1 0,-1 0 0,0 0 0,0 0 0,-1-1-1,6-14 1,-9 20-10,-1 1-1,0-1 0,0 1 1,0-1-1,0 0 1,0 1-1,0-1 1,0 1-1,0-1 1,0 0-1,-1 1 0,1-1 1,-1 1-1,1-1 1,-1 1-1,0-1 1,0 1-1,1 0 1,-1-1-1,0 1 0,0 0 1,0 0-1,0-1 1,-1 1-1,1 0 1,0 0-1,0 0 0,-1 0 1,1 1-1,0-1 1,-1 0-1,1 1 1,-1-1-1,1 0 1,-1 1-1,1 0 0,-1-1 1,-1 1-1,-9-3 15,-1 0-1,1 1 1,-21 0-1,25 1-21,-5 1 2,-1 0 0,1 0 0,0 1 0,-1 1 0,1 0 0,0 0 0,0 2 0,0 0 0,1 0 0,-1 1 0,1 1 0,0 0 0,0 0 0,-18 14 0,18-9 5,0-1-1,1 1 1,0 1 0,1 0 0,0 0 0,1 1 0,1 0 0,0 1-1,0 0 1,2 0 0,-1 1 0,-5 20 0,3-2 4,1 1 0,1 0 0,2 0-1,2 0 1,1 0 0,1 1 0,2-1 0,1 1 0,2-1 0,2 0 0,19 66 0,-21-90-17,0 1 0,0-1 0,1 0 0,1 0 1,0 0-1,0-1 0,14 15 0,-16-20-20,0 0-1,1 0 0,0 0 0,0-1 0,0 1 0,0-1 0,1-1 0,-1 1 0,1-1 1,0 0-1,0 0 0,0-1 0,-1 1 0,1-1 0,1-1 0,8 1 0,-4-1-167,-1 0 0,1 0 0,0-1 0,-1-1 0,0 0 0,1 0 0,-1-1 0,0 0 0,0-1 0,0 0 0,-1-1 0,1 0 0,-1 0 0,12-10-1,28-38-1413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6.511"/>
    </inkml:context>
    <inkml:brush xml:id="br0">
      <inkml:brushProperty name="width" value="0.2" units="cm"/>
      <inkml:brushProperty name="height" value="0.2" units="cm"/>
      <inkml:brushProperty name="color" value="#33CCFF"/>
    </inkml:brush>
  </inkml:definitions>
  <inkml:trace contextRef="#ctx0" brushRef="#br0">242 0 2689,'-6'2'188,"-1"1"1,1 0-1,0 0 1,0 0 0,0 0-1,0 1 1,0 0-1,1 1 1,-1-1-1,1 1 1,1 0 0,-1 0-1,1 0 1,-1 1-1,2 0 1,-1 0 0,-3 6-1,-6 15-109,1 1 1,-15 49-1,17-46 205,-45 161 162,29-99-393,24-64-109,7 15 50,2 0-1,2 0 0,23 67 1,-31-107 2,1 1 0,0 0 0,0-1 0,1 1 0,-1-1 0,1 0 0,0 1 0,0-2 0,1 1 0,-1 0 0,7 5 0,-8-8-1,0 0 0,1 0 0,0 0 0,-1 0 0,1 0 0,-1 0 0,1-1 0,0 1 0,0-1 0,-1 0 0,1 0 0,0 0 0,0 0 0,-1 0 0,1-1 0,0 1 0,0-1 0,-1 0 0,1 1 0,-1-1 0,1 0 0,-1-1 0,1 1 0,2-2 0,0-1-6,1 0-1,-1 0 0,-1 0 0,1-1 0,0 1 1,-1-1-1,0-1 0,0 1 0,5-9 0,25-57-291,-6 2-1328,-19 39 427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6.846"/>
    </inkml:context>
    <inkml:brush xml:id="br0">
      <inkml:brushProperty name="width" value="0.2" units="cm"/>
      <inkml:brushProperty name="height" value="0.2" units="cm"/>
      <inkml:brushProperty name="color" value="#33CCFF"/>
    </inkml:brush>
  </inkml:definitions>
  <inkml:trace contextRef="#ctx0" brushRef="#br0">1 88 2889,'9'-1'992,"4"-10"216,11 4-664,8-5 88,8-4-168,-4 7-248,8 1-127,-7 6-242,10 4 25,-3-8-72,7-1-1176,-6-4 640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7.308"/>
    </inkml:context>
    <inkml:brush xml:id="br0">
      <inkml:brushProperty name="width" value="0.2" units="cm"/>
      <inkml:brushProperty name="height" value="0.2" units="cm"/>
      <inkml:brushProperty name="color" value="#33CCFF"/>
    </inkml:brush>
  </inkml:definitions>
  <inkml:trace contextRef="#ctx0" brushRef="#br0">218 1 2713,'-137'173'3714,"127"-161"-3636,2 0 0,-1 1 0,1 0 0,1 0 0,1 1 0,0 0 0,0 0 0,1 0 0,1 1 0,-4 27 0,6-31-84,1 0 0,1 1 1,-1-1-1,2 0 1,0 1-1,0-1 0,1 0 1,0 0-1,1 0 0,0 0 1,1 0-1,0 0 0,1-1 1,10 18-1,-12-24 10,0 0 1,0 0-1,1-1 0,-1 1 0,1-1 0,-1 0 0,1 0 1,0 0-1,0 0 0,1-1 0,-1 0 0,0 0 0,1 0 1,-1 0-1,1-1 0,0 0 0,-1 0 0,1 0 0,0 0 1,0-1-1,0 0 0,-1 0 0,1 0 0,0 0 0,0-1 1,0 0-1,-1 0 0,1 0 0,0-1 0,-1 0 0,8-3 1,-2 0 9,-1-2 0,1 1 1,-1-1-1,0 0 1,0-1-1,8-9 0,46-60 66,-40 47-51,44-45 8,-37 42-1192,40-54-1,-51 54-352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7.756"/>
    </inkml:context>
    <inkml:brush xml:id="br0">
      <inkml:brushProperty name="width" value="0.2" units="cm"/>
      <inkml:brushProperty name="height" value="0.2" units="cm"/>
      <inkml:brushProperty name="color" value="#33CCFF"/>
    </inkml:brush>
  </inkml:definitions>
  <inkml:trace contextRef="#ctx0" brushRef="#br0">14 673 1480,'-1'-42'3121,"-11"-162"-2133,12 189-856,0-1-1,1 1 0,0 0 1,2 0-1,-1 0 1,2 0-1,0 0 0,1 1 1,0-1-1,8-13 1,-2 6-1,2 0 0,0 1 0,1 0 0,1 1 0,26-27 1,-29 36-406,2 1 0,-1 1-1,1 0 1,1 0 0,0 1 0,0 1 0,0 1 0,1 0 0,26-6 0,-5 3-1342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8.355"/>
    </inkml:context>
    <inkml:brush xml:id="br0">
      <inkml:brushProperty name="width" value="0.2" units="cm"/>
      <inkml:brushProperty name="height" value="0.2" units="cm"/>
      <inkml:brushProperty name="color" value="#33CCFF"/>
    </inkml:brush>
  </inkml:definitions>
  <inkml:trace contextRef="#ctx0" brushRef="#br0">54 149 2561,'0'16'468,"-1"0"0,-1 0 0,0 0 0,-1 0 0,-1-1 0,-10 29 1,8-29-456,1 1 0,1-1 0,0 1 1,1-1-1,1 1 0,-1 25 1,3-41-12,0 1 1,0-1 0,0 0 0,-1 0 0,1 1 0,0-1 0,0 0 0,0 1-1,0-1 1,0 0 0,0 1 0,0-1 0,0 0 0,0 1 0,0-1-1,0 0 1,0 1 0,1-1 0,-1 0 0,0 0 0,0 1 0,0-1 0,0 0-1,0 1 1,1-1 0,-1 0 0,0 0 0,0 0 0,0 1 0,1-1-1,-1 0 1,0 0 0,0 0 0,1 1 0,-1-1 0,0 0 0,1 0 0,-1 0-1,0 0 1,1 0 0,-1 0 0,0 1 0,0-1 0,1 0 0,-1 0 0,0 0-1,1 0 1,13-14 118,9-24 41,103-211 883,-116 228-901,20-38 238,-27 54-333,1 0-1,-1 0 1,1 1 0,0-1 0,0 1-1,0 0 1,0 0 0,8-5-1,-10 8-36,-1 0-1,0 0 0,0 1 0,0-1 0,1 1 0,-1-1 0,0 1 1,0-1-1,1 1 0,-1 0 0,0-1 0,1 1 0,-1 0 1,1 0-1,-1 0 0,0 0 0,1 1 0,-1-1 0,0 0 0,1 0 1,-1 1-1,0-1 0,0 1 0,2 0 0,-1 1 2,0-1 0,0 1 0,1 0-1,-2 0 1,1 0 0,0 0 0,0 0 0,-1 1 0,1-1-1,-1 0 1,2 5 0,3 8 17,-1 1-1,0-1 1,3 23-1,-5-21-1,25 75 9,-16-55-519,8 45 0,-17-52-1067,-9-2-57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0.525"/>
    </inkml:context>
    <inkml:brush xml:id="br0">
      <inkml:brushProperty name="width" value="0.2" units="cm"/>
      <inkml:brushProperty name="height" value="0.2" units="cm"/>
      <inkml:brushProperty name="color" value="#33CCFF"/>
    </inkml:brush>
  </inkml:definitions>
  <inkml:trace contextRef="#ctx0" brushRef="#br0">253 41 2577,'-2'-3'214,"0"0"1,0 0 0,-1 0-1,1 0 1,-1 1 0,0-1 0,1 1-1,-1-1 1,0 1 0,-1 0-1,1 0 1,0 1 0,0-1 0,-1 1-1,1-1 1,-1 1 0,0 0-1,1 1 1,-8-2 0,10 3-183,-1 1 0,1-1 0,-1 0 0,1 1 0,0-1 0,0 1 0,0 0 0,0-1 0,0 1 0,0 0 0,0 0 0,0-1 0,0 1 0,0 3 0,0-1-12,-14 28 25,3-8-22,2 2 1,0 0-1,-7 31 1,-20 97 69,-24 206 0,57-308-72,2 92 0,4-114-15,2 1 1,0-1-1,2-1 0,15 45 1,-19-68-19,0 0 0,1 0 0,0-1 1,0 1-1,0 0 0,1-1 1,-1 0-1,1 0 0,1 0 0,-1 0 1,1-1-1,0 1 0,0-1 0,9 6 1,-9-8-2,1 0 0,-1 0 0,0 0 0,1 0 0,-1-1 0,1 0 0,-1 0 0,1-1 1,0 1-1,-1-1 0,1 0 0,0-1 0,-1 1 0,1-1 0,-1 0 0,1-1 0,8-2 1,2-3-293,0 0 0,0-2 0,-1 1 0,0-2 0,23-19 0,-2-4-970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0.859"/>
    </inkml:context>
    <inkml:brush xml:id="br0">
      <inkml:brushProperty name="width" value="0.2" units="cm"/>
      <inkml:brushProperty name="height" value="0.2" units="cm"/>
      <inkml:brushProperty name="color" value="#33CCFF"/>
    </inkml:brush>
  </inkml:definitions>
  <inkml:trace contextRef="#ctx0" brushRef="#br0">1 304 3121,'4'-10'856,"8"6"296,9-10-864,8 0-16,2-1 0,11-5 0,-5-4-72,14-3-48,-5-2-8,12-4-80,-1 7-32,13-3-336,-8 4-312,19 4-760,-10 9-168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1.456"/>
    </inkml:context>
    <inkml:brush xml:id="br0">
      <inkml:brushProperty name="width" value="0.2" units="cm"/>
      <inkml:brushProperty name="height" value="0.2" units="cm"/>
      <inkml:brushProperty name="color" value="#33CCFF"/>
    </inkml:brush>
  </inkml:definitions>
  <inkml:trace contextRef="#ctx0" brushRef="#br0">317 94 2841,'0'28'823,"-2"1"1,-8 41 0,1-11-615,5-31-182,0 0 0,2 0 0,0 0 0,3 0 0,5 52 0,-5-78-18,-1 0 0,0 1 0,1-1 1,-1 0-1,1 0 0,0 0 1,-1 0-1,1 0 0,0 0 0,0 0 1,1 0-1,-1 0 0,0 0 1,1 0-1,-1-1 0,1 1 0,-1 0 1,1-1-1,0 0 0,0 1 1,-1-1-1,1 0 0,0 0 0,0 0 1,0 0-1,1 0 0,-1 0 1,0-1-1,0 1 0,0-1 0,0 1 1,1-1-1,-1 0 0,0 0 1,0 0-1,1 0 0,-1-1 0,0 1 1,0 0-1,0-1 0,1 0 1,-1 1-1,0-1 0,3-1 0,9-5 36,0 0-1,0-1 1,0 0-1,-1-1 0,13-11 1,16-16-5,-2-2 1,-1-1-1,-2-3 0,-2 0 1,-2-3-1,-2-1 1,-1-1-1,-3-1 0,21-53 1,-95 191 59,-4-3 0,-66 85 0,12-25 67,-130 239-1,-10 85-304,237-456 25,6-12-32,0-1 0,0 1 0,0 0 1,1 0-1,0 0 0,-1 0 0,1 0 0,0 0 0,0 0 1,0 6-1,5-12-1134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2.075"/>
    </inkml:context>
    <inkml:brush xml:id="br0">
      <inkml:brushProperty name="width" value="0.2" units="cm"/>
      <inkml:brushProperty name="height" value="0.2" units="cm"/>
      <inkml:brushProperty name="color" value="#33CCFF"/>
    </inkml:brush>
  </inkml:definitions>
  <inkml:trace contextRef="#ctx0" brushRef="#br0">231 445 2705,'-43'223'2486,"6"-29"-1850,31-153-494,-29 158 444,26-156-327,-3-1-1,-26 63 1,37-102-228,0 0-1,0 0 1,-1 0 0,1 0-1,-1-1 1,0 1 0,0-1 0,0 1-1,0-1 1,0 1 0,-3 1 0,5-4-24,-1 1 0,1-1 0,0 0 0,-1 0 0,1 0 0,0 0 0,-1 0 0,1 0 1,0 0-1,-1 0 0,1 0 0,0 0 0,-1 0 0,1 0 0,0 0 0,-1 0 1,1 0-1,-1 0 0,1 0 0,0-1 0,-1 1 0,1 0 0,0 0 0,0 0 0,-1-1 1,1 1-1,0 0 0,-1 0 0,1-1 0,0 1 0,-1-1 0,-8-20 106,6-8-61,0 0 0,2 0 0,1 0-1,1 0 1,7-43 0,-5 50-39,9-87-3,6 1 0,50-171-1,-52 231 52,1 1 0,3 1 0,1 1 0,3 1 0,1 0 0,2 2 0,63-74 0,-74 99-57,0 1 1,2 0 0,-1 1 0,2 1 0,32-19 0,-46 29 0,1 1 0,0 0 1,0 1-1,0 0 0,0 0 0,0 0 0,0 0 0,0 1 1,1 0-1,-1 0 0,0 1 0,1 0 0,-1 0 0,1 0 1,-1 1-1,0 0 0,1 0 0,-1 1 0,0 0 0,0 0 1,0 0-1,0 1 0,0-1 0,5 5 0,-7-4-1,-1-1-1,0 1 0,-1-1 0,1 1 1,0 0-1,-1 0 0,1 0 1,-1 0-1,0 1 0,0-1 1,-1 1-1,1-1 0,0 1 1,-1 0-1,0-1 0,0 1 0,0 0 1,-1 0-1,1 0 0,-1 0 1,0 0-1,0-1 0,-1 5 1,-1 8 6,-1 0 0,0 0 0,-1-1 1,-8 19-1,11-29-6,-24 57 10,-2 0 0,-64 104-1,79-147-141,-1 1-1,-1-2 0,0 0 0,-2-1 1,0-1-1,-1 0 0,0-1 0,-1-1 1,-1 0-1,-37 19 0,29-23-517,27-10 608,-1 0 0,1 0 0,-1 0 0,1 0 0,-1 0 0,1 0 0,0 0 0,-1 0 0,1 0 0,-1 0 0,1 0 0,-1 0 0,1 0 0,-1 0 0,1 0 0,0-1 0,-1 1 0,1 0 0,-1 0 0,1 0-1,0-1 1,-1 1 0,1 0 0,0 0 0,-1-1 0,1 1 0,0 0 0,-1-1 0,1 1 0,0-1 0,0 1 0,-1 0 0,1-1 0,0 1 0,0-1 0,0 1 0,-1 0 0,1-1 0,0 1 0,0-1 0,0 1 0,0-1 0,0 1 0,0-1 0,0 1 0,0 0 0,0-1 0,0 1 0,1-1 0,-1 1 0,0-1 0,0 1 0,0-1 0,0 1 0,1-1 0,6-16-1225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292"/>
    </inkml:context>
    <inkml:brush xml:id="br0">
      <inkml:brushProperty name="width" value="0.35" units="cm"/>
      <inkml:brushProperty name="height" value="0.35" units="cm"/>
      <inkml:brushProperty name="color" value="#33CCFF"/>
    </inkml:brush>
  </inkml:definitions>
  <inkml:trace contextRef="#ctx0" brushRef="#br0">40 727 2353,'-2'5'714,"0"-1"-422,0 1-1,0-1 1,0 0-1,0 0 1,-1 0 0,0-1-1,1 1 1,-1 0-1,-1-1 1,-5 5 0,9-8-279,0 0 0,0 0 0,0 0 0,-1 0 0,1 0 0,0 0 0,0 0 0,0 0 0,0 0 0,0 0 0,-1-1 0,1 1 0,0 0 0,0 0 0,0 0 0,0 0 0,0 0 0,0 0 0,0-1 0,-1 1 0,1 0 0,0 0 0,0 0 0,0 0 0,0-1 0,0 1 0,0 0 0,0 0 0,0 0 0,0 0 0,0-1 0,0 1 0,0 0 0,0 0 0,0 0 0,0 0 0,0-1 0,0 1 0,0 0 0,0 0 0,0 0 0,0 0 0,0 0 0,1-1 0,-1 1 0,0 0 0,0 0 0,0 0 0,4-13 89,7-16 29,2 0 0,22-37 1,-6 16 6,29-55 27,5 2 0,4 4 1,92-104-1,-140 178-172,-16 20 23,1-1 0,-1 1 1,1 0-1,0 0 1,1 0-1,0 1 0,-1 0 1,11-8-1,-12 15 2,-1 0 1,0 0-1,0 0 0,0 0 0,0 0 1,0 0-1,0 1 0,-1-1 1,2 7-1,3 23 15,-1 1 1,1 63 0,-4-52-24,-8 474-53,2-405 36,-10 85-138,2-43-3485,10-133 2175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2.556"/>
    </inkml:context>
    <inkml:brush xml:id="br0">
      <inkml:brushProperty name="width" value="0.2" units="cm"/>
      <inkml:brushProperty name="height" value="0.2" units="cm"/>
      <inkml:brushProperty name="color" value="#33CCFF"/>
    </inkml:brush>
  </inkml:definitions>
  <inkml:trace contextRef="#ctx0" brushRef="#br0">1 286 2769,'44'3'875,"0"-1"1,66-5 0,-88 1-731,-1-2 0,1 0 0,-1-1 0,0-1 0,0-2 0,-1 0 0,21-10 0,72-52 146,-66 40 330,-18 12 8,-19 13-659,0 0 0,-1-1 0,0 0-1,0 0 1,-1-1 0,1-1 0,-2 1-1,1-1 1,9-12 0,-17 19 32,1 0 0,-1 1 1,1-1-1,-1 0 0,1 1 0,-1-1 1,0 0-1,1 0 0,-1 0 0,0 1 0,1-1 1,-1 0-1,0 0 0,0 0 0,0 0 1,0 0-1,0 1 0,0-1 0,0 0 1,0 0-1,0 0 0,0 0 0,-1 0 0,1 1 1,0-1-1,0 0 0,-1 0 0,1 0 1,-1 1-1,1-1 0,-1 0 0,1 0 0,-1 1 1,1-1-1,-1 0 0,1 1 0,-1-1 1,0 1-1,1-1 0,-1 1 0,0-1 1,0 1-1,0 0 0,1-1 0,-1 1 0,0 0 1,0-1-1,0 1 0,0 0 0,1 0 1,-1 0-1,-1 0 0,-4-1 6,0 0 0,0 1 0,1 0 0,-1 0 1,0 0-1,-8 2 0,-4 1 55,2 2 0,-1-1 1,0 2-1,1 0 1,0 1-1,0 1 0,1 0 1,0 1-1,1 1 0,0 0 1,0 1-1,1 1 1,0 0-1,1 0 0,1 1 1,0 1-1,0 0 0,2 0 1,0 1-1,0 0 1,1 1-1,1 0 0,1 0 1,-5 19-1,5-15-30,1 1-1,0 0 1,2 0-1,0 1 1,2-1-1,1 41 1,1-53-30,0 0 1,1 1 0,0-1-1,0 0 1,1 0 0,0 0-1,1 0 1,0-1 0,0 1-1,1-1 1,0 0 0,0-1-1,1 1 1,0-1 0,0 0-1,1 0 1,0-1 0,13 10-1,-9-10-32,-1 0-1,0-1 0,1 0 0,0-1 0,0-1 0,1 0 1,-1 0-1,1-1 0,-1 0 0,1-1 0,0 0 0,-1-1 0,1-1 1,20-2-1,2-3-572,0-2 1,0-1-1,60-25 0,33-23-1266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7.168"/>
    </inkml:context>
    <inkml:brush xml:id="br0">
      <inkml:brushProperty name="width" value="0.2" units="cm"/>
      <inkml:brushProperty name="height" value="0.2" units="cm"/>
      <inkml:brushProperty name="color" value="#33CCFF"/>
    </inkml:brush>
  </inkml:definitions>
  <inkml:trace contextRef="#ctx0" brushRef="#br0">77 291 2569,'-5'1'467,"1"0"1,0 0 0,-1 0 0,1 1 0,0 0 0,0 0 0,0 0-1,-5 3 1,6-2-416,0 0-1,0 0 1,0 0 0,1 0-1,0 0 1,-1 0-1,1 1 1,0-1 0,1 1-1,-1-1 1,1 1-1,-1 0 1,1 0 0,0 0-1,1-1 1,-2 9-1,1 1-36,1 0-1,0-1 0,1 1 1,1 0-1,0 0 0,0 0 1,1-1-1,1 1 0,0-1 0,0 0 1,2 0-1,-1 0 0,2-1 1,12 19-1,-11-21-10,1 1 0,0-1 0,1-1-1,0 1 1,0-2 0,1 0 0,-1 0 0,2 0 0,-1-2-1,18 7 1,-12-6 17,1-1-1,0-1 0,0-1 1,0-1-1,0 0 1,29-2-1,11-6 91,-1-2-1,1-2 1,85-29 0,-102 28-44,30-9 24,101-13 0,-134 29-60,0 1 0,0 2 0,0 2 0,59 8 0,160 24 2,-53-8 24,70 16 301,-187-25-311,-37-6 33,0-2 1,1-2-1,72-1 0,-67-8 52,26-1 1,103 7 0,-173-2-160,0 1 25,-1-1 1,0 0-1,1-1 0,-1 0 1,0-1-1,1 0 0,20-5 1,-32 5 9,1 1 0,0-1 0,-1 0 0,1 1 0,-1-1 0,1 0 0,0 1 0,-1-1 0,1 0 0,-1 1 0,0-1 0,1 0 0,-1 0 0,0 0 0,1 1 0,-1-1 0,0 0 0,0 0 0,0 0 0,1 0 0,-1 0 0,0 0 0,0 1 0,0-1 0,-1 0 0,1 0 0,0-1 0,0-3 176,0 4-148,2 2-8,0 0 0,0 0-1,1 0 1,-1 1 0,0-1 0,0 1-1,0-1 1,0 1 0,0-1 0,-1 1 0,1 0-1,0 0 1,-1 0 0,1 0 0,-1 0 0,2 4-1,10 13 18,0-2-37,86 118 39,-80-101-32,-14-24-8,0 0 1,0-1 0,1 0-1,0 0 1,1 0-1,0 0 1,0-1-1,12 10 1,-17-18-8,-1 1 0,1-1 0,-1 0 0,1 0 0,-1 0 1,0 0-1,1 0 0,-1 0 0,1 0 0,-1-1 0,1 1 0,-1 0 0,0-1 1,1 1-1,-1-1 0,0 0 0,1 1 0,-1-1 0,0 0 0,0 0 0,0 0 1,0 0-1,0 0 0,2-2 0,28-29 86,-28 29-83,33-40 28,-17 20-27,1 0 0,1 1-1,0 1 1,26-18 0,-29 25 2,-1-1-1,27-29 0,5-6-115,-32 38 75,-17 12 36,1 0 0,-1 0 0,0 0 1,0 0-1,0-1 0,0 1 0,1 0 0,-1 0 0,0 0 0,0 0 1,0 0-1,1 0 0,-1 0 0,0 0 0,0 0 0,0 0 1,1 0-1,-1 0 0,0 0 0,0 0 0,1 0 0,-1 0 0,0 0 1,0 0-1,0 0 0,1 0 0,-1 0 0,0 0 0,0 0 1,0 0-1,1 0 0,-1 1 0,0-1 0,0 0 0,0 0 1,0 0-1,1 0 0,-1 0 0,0 1 0,0-1 0,0 0 0,0 0 1,0 0-1,1 0 0,-1 1 0,0-1 0,0 0 0,0 0 1,0 1-1,0-1 0,0 0 0,51 7 194,55-10-287,-47 0 60,50-1 30,246 0 52,-281 11-61,0 4 1,-1 3 0,74 24-1,-113-32 39,-1-1 0,1-2 0,0-1 0,0-2-1,49-6 1,-5 2-64,250-4-3,-289 5 53,-1-1 0,41-11 0,-37 6-27,51-3 0,-72 9 29,0 0 0,0-2-1,36-13 1,23-5 29,276-39-106,32-13 403,-217 34 246,127-41 535,-278 75-1084,1 1 1,0 1 0,1 1 0,-1 1 0,0 0-1,41 2 1,180 6 4,-221-3-60,0 1-1,0 0 0,26 9 1,-40-10 12,-1 0 1,1 1 0,0 0-1,-1 0 1,1 1 0,-1 0-1,0 0 1,0 0 0,-1 0-1,1 1 1,8 10 0,-11-12-1,0 0 1,0 0 0,1-1 0,-1 1 0,1-1 0,0 0-1,-1 0 1,1 0 0,0 0 0,0 0 0,0-1 0,1 0-1,-1 0 1,0 0 0,8 0 0,-11-1 2,-1 0-1,1 1 1,0-1 0,-1 0-1,1 0 1,0 0 0,-1 1-1,1-1 1,0 0 0,-1 0-1,1 1 1,-1-1 0,1 1-1,-1-1 1,1 1 0,0-1-1,-1 1 1,0-1 0,1 1-1,-1-1 1,1 1 0,-1-1-1,0 1 1,1 0 0,-1-1-1,0 1 1,0 0 0,1-1-1,-1 1 1,0 0 0,0-1-1,0 1 1,0 1 0,9-10-102,4-11 93,24-27 1,-22 27 4,22-31 1,1-9-4,-24 41-6,-1-1 0,-1 0-1,-1-1 1,-1-1 0,15-41 0,-22 24-1017,-4 32 594,1 0-1,1 1 0,-1-1 0,1 1 1,1-8-1,0 5-1507,-3 3 62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9.486"/>
    </inkml:context>
    <inkml:brush xml:id="br0">
      <inkml:brushProperty name="width" value="0.2" units="cm"/>
      <inkml:brushProperty name="height" value="0.2" units="cm"/>
      <inkml:brushProperty name="color" value="#33CCFF"/>
    </inkml:brush>
  </inkml:definitions>
  <inkml:trace contextRef="#ctx0" brushRef="#br0">317 14 2417,'0'0'1081,"0"0"-26,-6-13 2339,-3 13-3357,0 0 1,1 0-1,-1 1 0,0 0 1,0 0-1,0 1 0,1 0 1,-1 1-1,-8 4 0,5-2-14,1 2-1,0 0 0,0 0 0,1 1 1,0 0-1,0 1 0,1 0 0,0 0 1,1 1-1,-13 19 0,16-23-17,-8 11 5,1 0 0,1 1-1,0 0 1,1 1 0,-12 33 0,20-46-7,0 1 0,1 0 0,0 0-1,0 0 1,0 0 0,1 0 0,0 0 0,0 0-1,2 8 1,-2-11-1,2 1 0,-1-1-1,0 0 1,1 0 0,0 0-1,0 0 1,0 0 0,1 0 0,-1 0-1,1 0 1,0-1 0,0 0-1,0 1 1,0-1 0,6 4 0,-7-5-11,1-1 1,-1 1-1,1 0 1,-1-1 0,1 0-1,0 1 1,0-1 0,0 0-1,0 0 1,0-1 0,0 1-1,0-1 1,0 1-1,0-1 1,0 0 0,0 0-1,0 0 1,0-1 0,4 0-1,-2-1-2,0 0 0,1 0-1,-1 0 1,-1-1 0,1 1-1,0-2 1,-1 1-1,1 0 1,7-8 0,3-6 1,-1 0 0,-1 0 1,0-2-1,11-21 0,-14 22 17,0 1 1,-2-2-1,0 1 0,6-22 0,-15 43-15,1 1-1,0-1 1,0 0 0,1 1-1,-1-1 1,1 0 0,-1 0-1,1 0 1,0 1 0,2 3-1,5 18-15,-5-12 48,2 10-203,1 0 1,1-1-1,13 28 0,-10-37-997,0-6 161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9.932"/>
    </inkml:context>
    <inkml:brush xml:id="br0">
      <inkml:brushProperty name="width" value="0.2" units="cm"/>
      <inkml:brushProperty name="height" value="0.2" units="cm"/>
      <inkml:brushProperty name="color" value="#33CCFF"/>
    </inkml:brush>
  </inkml:definitions>
  <inkml:trace contextRef="#ctx0" brushRef="#br0">1 162 2513,'7'82'2335,"1"85"-1039,-11-147-1210,0-2-42,4-17 141,2-8 199,58-200 417,-56 189-723,0 0-1,1 1 0,1-1 1,1 1-1,0 1 0,1 0 1,17-24-1,-21 34-115,0 0 0,1 0 0,-1 0 0,1 1 0,0-1 0,1 1 0,-1 1 0,1-1 0,0 1 0,0 1 0,0-1 0,1 1-1,-1 0 1,1 1 0,0 0 0,-1 0 0,1 1 0,0-1 0,0 2 0,9-1 0,6 3-609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0.566"/>
    </inkml:context>
    <inkml:brush xml:id="br0">
      <inkml:brushProperty name="width" value="0.2" units="cm"/>
      <inkml:brushProperty name="height" value="0.2" units="cm"/>
      <inkml:brushProperty name="color" value="#33CCFF"/>
    </inkml:brush>
  </inkml:definitions>
  <inkml:trace contextRef="#ctx0" brushRef="#br0">661 15 3145,'-7'-1'3096,"-7"4"-3024,0 0-1,0 0 0,1 2 1,-1-1-1,1 2 0,0 0 1,-13 8-1,10-4-53,0-1 0,2 2 1,-1 0-1,1 0 0,1 2 0,-22 24 0,28-28-17,0 0-1,1 0 1,0 1-1,0 0 0,1 0 1,0 0-1,1 1 1,0-1-1,1 1 0,0 0 1,-2 16-1,5-25 2,-1 1 0,1-1-1,0 0 1,-1 1 0,1-1 0,1 1-1,-1-1 1,0 1 0,0-1 0,1 1-1,0-1 1,-1 0 0,1 1 0,0-1-1,0 0 1,0 1 0,0-1 0,1 0-1,-1 0 1,1 0 0,-1 0 0,1 0-1,0-1 1,-1 1 0,1 0 0,0-1-1,0 1 1,0-1 0,1 0 0,-1 0 0,0 0-1,0 0 1,1 0 0,-1 0 0,0 0-1,1-1 1,-1 1 0,1-1 0,-1 0-1,4 0 1,4 0-12,-1 0 1,1-1-1,0 0 0,-1-1 0,1 0 1,-1-1-1,1 0 0,-1 0 1,13-7-1,-3-1 8,0-2-1,0 1 1,-2-2 0,1-1-1,-2 0 1,0-1 0,-1 0 0,0-2-1,-1 0 1,-2 0 0,1-1 0,-2-1-1,-1 0 1,0 0 0,-2-1-1,11-38 1,-17 42 12,-6 19 40,-17 33-7,-113 194 197,24-83 115,-39 56 74,144-194-463,-29 45 218,-71 82-1,91-120-410,0-1 0,-1-1 0,0 0-1,-1-1 1,0-1 0,-1 0 0,-1-1-1,1-1 1,-29 10 0,29-12-1200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1.088"/>
    </inkml:context>
    <inkml:brush xml:id="br0">
      <inkml:brushProperty name="width" value="0.2" units="cm"/>
      <inkml:brushProperty name="height" value="0.2" units="cm"/>
      <inkml:brushProperty name="color" value="#33CCFF"/>
    </inkml:brush>
  </inkml:definitions>
  <inkml:trace contextRef="#ctx0" brushRef="#br0">166 67 3273,'-5'7'3582,"-11"4"-3511,12-8 157,-4 3-214,1 0 0,0 1 0,0 0 0,1 0 0,0 1 0,-8 11 0,3-2-7,1-3 20,1 1-1,1 0 1,0 1 0,1-1 0,0 1 0,2 1-1,-6 23 1,9-31-16,0-1 17,0 0 0,0 1 0,1-1 0,1 1 0,-1-1 0,1 1 0,1-1 0,-1 0 0,4 12 0,-4-18-22,1 0 0,-1 0 0,1 0 0,0 0 0,0 0 0,0-1 0,0 1 0,0 0 0,0 0 0,1-1 0,-1 1 0,1 0 0,-1-1 0,1 0 0,-1 1 0,4 1 0,-2-2 0,-1 0 0,1 0 1,-1-1-1,1 1 0,0-1 1,-1 0-1,1 1 1,-1-1-1,1 0 0,0-1 1,-1 1-1,1 0 0,-1-1 1,1 1-1,-1-1 1,1 0-1,2-1 0,22-10 45,-2 0-1,0-1 1,0-2-1,-1 0 1,37-33-1,-27 18-34,-1-2-1,52-65 1,-75 85-308,0-1 0,0-1 0,-2 1 0,1-1-1,-2-1 1,0 0 0,9-29 0,-9 11-1212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1.848"/>
    </inkml:context>
    <inkml:brush xml:id="br0">
      <inkml:brushProperty name="width" value="0.2" units="cm"/>
      <inkml:brushProperty name="height" value="0.2" units="cm"/>
      <inkml:brushProperty name="color" value="#33CCFF"/>
    </inkml:brush>
  </inkml:definitions>
  <inkml:trace contextRef="#ctx0" brushRef="#br0">152 1 2841,'-13'61'593,"-2"1"1,-3-2 0,-3 0 0,-34 67-1,26-45-85,35-97-435,1 2-1,1-1 0,0 1 0,12-14 1,26-40-69,-6-3 54,31-49 174,-69 116-205,1-1-1,-1 1 0,1 0 0,0 0 0,0 0 0,0 0 0,5-3 0,-8 6-21,1 0 0,-1 0 0,0-1 0,1 1 0,-1 0 0,1 0 0,-1 0 0,0 0 0,1-1 0,-1 1 1,1 0-1,-1 0 0,1 0 0,-1 0 0,1 0 0,-1 0 0,1 0 0,-1 0 0,0 1 0,1-1 0,-1 0 0,1 0 0,-1 0 0,1 0 0,-1 1 0,1-1 0,0 1-1,0 0 0,-1 0 0,1 0 1,0 1-1,-1-1 0,1 0 0,-1 0 0,0 0 0,1 1 0,-1-1 1,0 0-1,0 0 0,1 1 0,-1 1 0,0 12-131,-1-1-1,0 0 1,-1 0-1,-1 1 0,-4 13 1,3-12 322,0 0-1,2 1 1,-2 22 0,4-39-190,0 1 0,0 0 1,0 0-1,0 0 0,0 0 1,0 0-1,0 0 0,0-1 1,0 1-1,0 0 0,0 0 1,1 0-1,-1 0 0,0-1 1,1 1-1,-1 0 1,1 0-1,-1 0 0,1-1 1,-1 1-1,2 1 0,-2-2-5,1 0 1,0 0-1,-1 0 0,1 0 0,0 0 0,-1 0 0,1 0 1,0-1-1,-1 1 0,1 0 0,-1 0 0,1 0 0,0-1 1,-1 1-1,1 0 0,-1-1 0,1 1 0,-1-1 0,1 1 0,-1 0 1,1-1-1,0 0 0,29-36-47,-27 32 69,36-52 78,-23 31 42,2 1 1,33-37 0,-51 61-135,1 0 0,0 0 0,0 0 0,0 0 0,0 0 0,0 0 0,0 1 0,0-1 0,1 0 0,-1 0 0,0 1 0,0-1 0,0 1 0,1-1 0,-1 1 0,0-1 0,1 1 0,-1 0 0,0 0 0,1-1 0,-1 1 0,1 0 0,-1 0 0,0 1 0,1-1 0,1 0 0,-1 2-2,0-1 0,-1 0 0,1 1 0,0-1 1,-1 1-1,1-1 0,-1 1 0,0-1 0,0 1 0,0 0 1,1 0-1,-2 0 0,1 0 0,0 0 0,1 2 0,1 8 5,0 1-1,0-1 1,-1 0-1,1 23 0,-4-9-25,-7 44-1,4-49-392,2 1 1,0-1-1,2 34 1,3-37-1092,3-10-140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2.318"/>
    </inkml:context>
    <inkml:brush xml:id="br0">
      <inkml:brushProperty name="width" value="0.2" units="cm"/>
      <inkml:brushProperty name="height" value="0.2" units="cm"/>
      <inkml:brushProperty name="color" value="#33CCFF"/>
    </inkml:brush>
  </inkml:definitions>
  <inkml:trace contextRef="#ctx0" brushRef="#br0">1 283 2777,'19'0'718,"0"-2"0,0 0 0,0-1 0,0 0 0,28-11 1,-40 11-695,0 0 1,0 0-1,0 0 1,0-1-1,-1 0 1,0-1 0,0 1-1,0-1 1,0 0-1,-1-1 1,0 1-1,0-1 1,0 0 0,-1 0-1,1-1 1,3-8-1,-5 9-23,0 0-1,-1-1 1,1 1 0,-1 0-1,0-1 1,-1 1 0,0-1-1,0 1 1,0-1-1,-1 0 1,0 0 0,0 1-1,-1-1 1,1 0-1,-1 1 1,-1-1 0,0 1-1,-4-13 1,5 17 2,0 0 1,0 0-1,0 1 1,0-1-1,0 0 1,0 0-1,-1 1 1,1-1-1,0 0 0,-1 1 1,0-1-1,1 1 1,-1 0-1,0 0 1,0 0-1,0-1 1,1 2-1,-1-1 1,0 0-1,0 0 0,-1 1 1,1-1-1,0 1 1,0-1-1,0 1 1,0 0-1,0 0 1,0 0-1,-4 0 1,2 1 6,0 1 0,0-1 0,0 0 0,1 1 0,-1 0 0,0 0 0,1 0 0,0 0 1,-1 1-1,1-1 0,0 1 0,0 0 0,0 0 0,1 0 0,-4 5 0,-11 16 52,2 1 0,1 0 0,1 1 0,1 1 0,-10 35 0,16-43-39,1 0 1,1 0-1,1 0 0,0 1 1,1-1-1,1 1 0,1-1 0,5 35 1,-5-51-27,1 0 0,-1 0 0,1-1 1,0 1-1,0 0 0,0-1 0,0 1 0,0-1 0,1 1 1,-1-1-1,1 0 0,-1 0 0,1 1 0,0-1 1,0 0-1,0 0 0,0-1 0,0 1 0,1 0 0,-1-1 1,0 1-1,1-1 0,-1 0 0,1 0 0,-1 0 1,1 0-1,0 0 0,0-1 0,-1 1 0,1-1 0,0 0 1,0 1-1,-1-1 0,1 0 0,0-1 0,0 1 1,-1-1-1,5 0 0,5-2-54,0 0-1,0-1 1,0 0 0,-1-1-1,0 0 1,0-1 0,11-7 0,9-10-230,-2-2 0,-1 0 0,44-53 0,7-6-1591,-52 61 695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2.751"/>
    </inkml:context>
    <inkml:brush xml:id="br0">
      <inkml:brushProperty name="width" value="0.2" units="cm"/>
      <inkml:brushProperty name="height" value="0.2" units="cm"/>
      <inkml:brushProperty name="color" value="#33CCFF"/>
    </inkml:brush>
  </inkml:definitions>
  <inkml:trace contextRef="#ctx0" brushRef="#br0">13 31 3185,'0'0'144,"1"0"1,0 0 0,-1 0-1,1 0 1,-1 0-1,1 1 1,-1-1 0,1 0-1,-1 0 1,1 1 0,-1-1-1,1 0 1,-1 1-1,0-1 1,1 0 0,-1 1-1,1-1 1,-1 1-1,0-1 1,1 1 0,-1-1-1,0 1 1,0-1 0,1 1-1,-1-1 1,0 1-1,0-1 1,0 1 0,0-1-1,1 2 1,1 23-181,-2-19 264,-1 20-75,-1 1 0,-1-1 0,-7 27 0,7-41-128,0-1 0,2 1 0,-1 0 0,1-1 0,1 1 0,0 0 0,1 0 0,0 0 0,4 16 0,-5-27-25,0 0-1,1 0 1,-1 0 0,0 0 0,1 0-1,-1 0 1,1 0 0,-1 0 0,1 0-1,0 0 1,-1 0 0,1 0 0,0 0 0,0 0-1,0-1 1,0 1 0,-1 0 0,1-1-1,0 1 1,0 0 0,0-1 0,0 1-1,0-1 1,1 0 0,-1 1 0,0-1-1,0 0 1,0 0 0,0 1 0,0-1-1,0 0 1,1 0 0,-1 0 0,0-1 0,0 1-1,0 0 1,0 0 0,0 0 0,0-1-1,1 1 1,-1-1 0,0 1 0,0-1-1,0 1 1,0-1 0,0 0 0,-1 1-1,3-2 1,4-3-5,-1-1 0,1 1 0,-1-1 0,0-1 0,6-8 1,17-25-67,24-48 0,-33 53 51,0 1 1,46-55-1,-64 87 22,-1 0-1,1 0 1,0 1-1,0-1 1,0 0-1,0 1 0,0-1 1,0 1-1,0 0 1,0-1-1,1 1 1,-1 0-1,1 1 0,-1-1 1,0 0-1,1 1 1,-1-1-1,1 1 0,3-1 1,-5 2 0,1-1-1,0 1 1,0 0 0,-1-1-1,1 1 1,-1 0 0,1 0-1,-1 0 1,1 0 0,-1 0 0,1 0-1,-1 1 1,0-1 0,0 0-1,1 1 1,-1-1 0,0 1-1,0-1 1,-1 1 0,1-1 0,0 1-1,0 0 1,-1-1 0,1 1-1,-1 0 1,0 0 0,1 2-1,3 18 43,-2 1 0,0 0 0,-2 40-1,-1-40-384,1 0-1,1 1 0,7 35 0,0-38-1238,2-7-251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3.182"/>
    </inkml:context>
    <inkml:brush xml:id="br0">
      <inkml:brushProperty name="width" value="0.2" units="cm"/>
      <inkml:brushProperty name="height" value="0.2" units="cm"/>
      <inkml:brushProperty name="color" value="#33CCFF"/>
    </inkml:brush>
  </inkml:definitions>
  <inkml:trace contextRef="#ctx0" brushRef="#br0">228 0 4241,'-25'24'3497,"6"2"-3045,1 2 0,1 0 0,1 1 1,2 1-1,-13 37 0,17-42-302,-7 17-37,2 0-1,2 2 1,2-1 0,2 2 0,-4 52 0,11-76-134,1 0 0,1 0 0,0 0 0,2 0 1,1 0-1,0 0 0,2-1 0,0 0 0,1 1 1,1-2-1,1 1 0,1-1 0,14 22 0,-20-36-35,1 0 0,-1 1 0,1-1 0,1-1 0,-1 1 0,1-1 0,0 0 0,0 0 0,0 0 0,0-1 0,11 6 0,-13-8 33,0 0 0,0-1 0,0 1 0,0 0 0,1-1 0,-1 0 0,0 0-1,0 0 1,0 0 0,1-1 0,-1 1 0,0-1 0,0 1 0,0-1 0,0 0 0,0-1 0,0 1-1,0 0 1,0-1 0,-1 1 0,1-1 0,0 0 0,-1 0 0,3-3 0,5-5-27,0 0-1,0-1 1,-2-1 0,1 1 0,-1-1 0,-1-1 0,0 1-1,6-17 1,3-13-728,14-55 1,-26 81 225,0 0-1,-2 0 1,2-27 0,-6 6-776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759"/>
    </inkml:context>
    <inkml:brush xml:id="br0">
      <inkml:brushProperty name="width" value="0.35" units="cm"/>
      <inkml:brushProperty name="height" value="0.35" units="cm"/>
      <inkml:brushProperty name="color" value="#33CCFF"/>
    </inkml:brush>
  </inkml:definitions>
  <inkml:trace contextRef="#ctx0" brushRef="#br0">0 537 3761,'14'-18'242,"0"1"-1,1 1 1,0 0 0,2 1-1,0 0 1,0 2 0,1 0 0,1 1-1,0 0 1,1 2 0,26-10 0,28-8-178,136-31 1,-201 56-36,330-84 352,183-44-26,-504 127-690,-1 0 0,0-2 0,31-14 0,-17 2-728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3.519"/>
    </inkml:context>
    <inkml:brush xml:id="br0">
      <inkml:brushProperty name="width" value="0.2" units="cm"/>
      <inkml:brushProperty name="height" value="0.2" units="cm"/>
      <inkml:brushProperty name="color" value="#33CCFF"/>
    </inkml:brush>
  </inkml:definitions>
  <inkml:trace contextRef="#ctx0" brushRef="#br0">1 14 4809,'35'8'1328,"14"2"361,0-3-1385,10-6-112,-8-2-88,8-8-344,-8-4-1449,4-4 385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4.603"/>
    </inkml:context>
    <inkml:brush xml:id="br0">
      <inkml:brushProperty name="width" value="0.2" units="cm"/>
      <inkml:brushProperty name="height" value="0.2" units="cm"/>
      <inkml:brushProperty name="color" value="#33CCFF"/>
    </inkml:brush>
  </inkml:definitions>
  <inkml:trace contextRef="#ctx0" brushRef="#br0">126 15 2625,'0'-10'4279,"0"10"-4262,0-1-1,0 1 0,0 0 0,-1-1 0,1 1 1,0 0-1,0 0 0,-1-1 0,1 1 0,0 0 1,0 0-1,-1 0 0,1-1 0,0 1 0,-1 0 1,1 0-1,0 0 0,-1 0 0,1 0 0,0 0 1,-1 0-1,1 0 0,0 0 0,-1 0 0,1 0 1,0 0-1,-1 0 0,1 0 0,0 0 0,-1 0 1,1 0-1,0 0 0,-1 0 0,1 0 0,0 0 1,-1 1-1,1-1 0,0 0 0,-1 0 0,1 0 1,0 1-1,0-1 0,-1 0 0,1 0 0,0 1 1,0-1-1,0 0 0,-1 0 0,1 1 1,0-1-1,0 0 0,0 1 0,0-1 0,0 0 1,-1 1-1,1-1 0,0 0 0,0 1 0,-12 24 1,0 1 0,2 0 0,1 1 0,1 0 0,-8 46 0,-11 148-49,26-211 28,-14 215-98,15-177 44,2 0 1,13 78-1,-14-120 52,0-1-2,0 0 0,0-1-1,0 1 1,1 0-1,-1 0 1,5 6 0,-5-9 4,0-1-1,0 1 1,1-1 0,-1 1 0,1-1 0,-1 0-1,1 0 1,-1 0 0,1 1 0,0-1 0,0-1 0,-1 1-1,1 0 1,0 0 0,0-1 0,0 1 0,0-1-1,0 0 1,0 1 0,3-1 0,-1 0 1,0 0-1,0 0 1,0 0 0,1-1-1,-1 1 1,0-1 0,0 0-1,0 0 1,0-1 0,0 1-1,-1-1 1,1 0 0,0 0 0,-1 0-1,1 0 1,-1-1 0,0 1-1,5-6 1,3-4-99,-1-1 0,0 1 1,12-25-1,-11 20-111,2-5-424,14-33-1,12-46-670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4.932"/>
    </inkml:context>
    <inkml:brush xml:id="br0">
      <inkml:brushProperty name="width" value="0.2" units="cm"/>
      <inkml:brushProperty name="height" value="0.2" units="cm"/>
      <inkml:brushProperty name="color" value="#33CCFF"/>
    </inkml:brush>
  </inkml:definitions>
  <inkml:trace contextRef="#ctx0" brushRef="#br0">0 76 4177,'4'24'1152,"16"-4"384,6-4-1175,12-8-9,6-11-40,15-7-128,-1-6-24,12-10 0,-5 0-416,12-6-1409,-7 2 409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5.551"/>
    </inkml:context>
    <inkml:brush xml:id="br0">
      <inkml:brushProperty name="width" value="0.2" units="cm"/>
      <inkml:brushProperty name="height" value="0.2" units="cm"/>
      <inkml:brushProperty name="color" value="#33CCFF"/>
    </inkml:brush>
  </inkml:definitions>
  <inkml:trace contextRef="#ctx0" brushRef="#br0">215 127 2969,'-5'17'1043,"-4"10"-112,-6 38-1,14-60-910,0 1-1,0 0 0,1 0 0,-1 0 0,1 0 0,1 0 0,-1 0 0,1 0 0,0 0 0,1 0 0,-1 0 0,5 9 0,-6-14-17,1 0-1,0 0 0,-1-1 0,1 1 0,0 0 0,-1 0 1,1-1-1,0 1 0,0-1 0,0 1 0,0-1 1,0 1-1,-1-1 0,1 1 0,0-1 0,0 0 1,0 1-1,0-1 0,0 0 0,0 0 0,0 0 1,0 0-1,0 0 0,0 0 0,0 0 0,0 0 0,0 0 1,0-1-1,0 1 0,0 0 0,0 0 0,0-1 1,0 1-1,0-1 0,0 1 0,1-2 0,33-22-3,-30 20-1,273-213 139,-228 176-107,-8 5-15,-34 30 17,-15 15 28,-46 46-39,-9 9 80,-96 128-1,-31 99 110,151-229-185,21-34-92,0-1-1,-39 46 1,49-66-278,0 1 1,1 0-1,1 1 0,-9 14 1,5-2-978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6.214"/>
    </inkml:context>
    <inkml:brush xml:id="br0">
      <inkml:brushProperty name="width" value="0.2" units="cm"/>
      <inkml:brushProperty name="height" value="0.2" units="cm"/>
      <inkml:brushProperty name="color" value="#33CCFF"/>
    </inkml:brush>
  </inkml:definitions>
  <inkml:trace contextRef="#ctx0" brushRef="#br0">110 143 3241,'-25'112'2385,"0"-1"-2023,1 155-26,-4 14-200,21-246 199,11-82-185,38-366-67,-36 367-23,1 0 0,3 0-1,2 1 1,1 1 0,3 0-1,2 0 1,24-43 0,-39 82-56,1 0 0,0 1 1,0-1-1,0 1 0,0 0 1,1 1-1,0-1 0,0 1 1,0 0-1,9-6 0,-11 8 5,0 0 0,1 1-1,-1-1 1,1 1 0,-1 0-1,1 0 1,-1 0 0,1 0 0,0 1-1,-1-1 1,1 1 0,0 0 0,-1 0-1,1 0 1,0 1 0,-1-1-1,1 1 1,0 0 0,-1 0 0,7 3-1,-5-1 25,-1-1 0,0 1 1,1 1-1,-1-1 0,0 0 0,-1 1 0,1 0 0,-1 0 0,1 0 0,-1 1 0,0-1 0,-1 1 0,1-1 1,2 7-1,-1 0 24,0 1 1,0 0 0,-1 0 0,-1 0-1,2 14 1,-3-15-31,-1 1-1,0 0 0,-1-1 1,0 1-1,-1-1 1,0 1-1,-1-1 0,0 0 1,0 0-1,-2 0 1,1 0-1,-1-1 1,-1 0-1,0 0 0,0 0 1,-1-1-1,0 0 1,-1 0-1,0 0 0,0-1 1,-1-1-1,0 1 1,0-1-1,-1-1 1,-19 11-1,24-15-193,0 0 0,0 0 1,0 0-1,0 0 0,-1-1 0,1 1 1,0-2-1,-1 1 0,1 0 0,0-1 0,-1 0 1,1 0-1,-1-1 0,1 0 0,-1 0 0,-5-2 1,-14-9-1616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6.846"/>
    </inkml:context>
    <inkml:brush xml:id="br0">
      <inkml:brushProperty name="width" value="0.2" units="cm"/>
      <inkml:brushProperty name="height" value="0.2" units="cm"/>
      <inkml:brushProperty name="color" value="#33CCFF"/>
    </inkml:brush>
  </inkml:definitions>
  <inkml:trace contextRef="#ctx0" brushRef="#br0">25 350 3201,'17'2'691,"0"-1"-1,0-1 1,0 0 0,0-1 0,18-4 0,82-23 132,-51 11-209,-61 16-590,0-1-1,0 0 0,0 0 1,0-1-1,-1 1 1,1-1-1,-1 0 1,0 0-1,0 0 0,0-1 1,0 0-1,3-4 1,6-7 51,19-33 1,-23 34-56,43-78 55,-51 90-73,0 1 1,0-1-1,0 1 0,0-1 0,-1 0 1,1 0-1,0 1 0,-1-1 1,1 0-1,-1 0 0,0 0 0,1 0 1,-1 0-1,0 1 0,0-1 1,0 0-1,-1 0 0,1 0 0,0 0 1,-1 0-1,1 1 0,-1-1 1,1 0-1,-1 0 0,0 0 0,0 1 1,0-1-1,0 1 0,0-1 1,0 1-1,-1-1 0,1 1 0,0-1 1,-1 1-1,1 0 0,-1 0 1,1 0-1,-1 0 0,-1-1 0,-5-2 2,1 0-1,-1 1 1,0 0-1,0 0 0,-1 1 1,1 0-1,-10-1 1,5 1 4,0 2 0,0 0 0,0 0-1,0 1 1,0 1 0,0 0 0,0 1 0,1 0 0,-1 1 0,1 1 0,0 0 0,0 0 0,1 1 0,-1 1 0,1-1 0,1 2 0,-1 0 0,1 0 0,1 1 0,0 0-1,-16 20 1,8-5 98,1 0 0,2 2-1,0 0 1,1 1-1,2 0 1,1 1-1,1 0 1,1 0-1,1 1 1,2 0 0,1 0-1,0 58 1,5-22-12,12 75 1,-8-110-78,0 0 1,3-1-1,0 0 0,1-1 1,16 31-1,-23-53-16,0-1 0,1 0 0,0 1 0,0-1 0,0-1 1,0 1-1,1 0 0,-1-1 0,1 0 0,0 0 0,1 0 0,-1 0 0,1-1 0,0 1 0,-1-1 0,1 0 0,1-1 1,-1 1-1,0-1 0,9 2 0,9 0-112,1-2 0,0 0 0,0-2 0,0-1 0,-1 0 0,1-2 0,0-1 0,26-8 0,-40 10-23,0-1 0,-1 0 0,0-1 0,1 0 0,-1 0 0,-1-1 0,1 0 0,-1-1 0,8-7-1,7-7-892,32-38-1,-40 41 507,40-47-1470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7.432"/>
    </inkml:context>
    <inkml:brush xml:id="br0">
      <inkml:brushProperty name="width" value="0.2" units="cm"/>
      <inkml:brushProperty name="height" value="0.2" units="cm"/>
      <inkml:brushProperty name="color" value="#33CCFF"/>
    </inkml:brush>
  </inkml:definitions>
  <inkml:trace contextRef="#ctx0" brushRef="#br0">372 1 3705,'-4'2'4433,"-32"-1"-4133,25-1-233,1-1 14,1 1 0,-1 1 0,1-1 0,-1 2 0,1-1 0,0 2 0,-14 4 0,7-1-3,1 0 0,0 2 0,0 0 0,0 0 0,1 1 0,1 1 0,-23 21 0,32-27-74,0 0 0,0 0-1,1 0 1,0 0 0,-1 1-1,1 0 1,1 0-1,-1 0 1,1 0 0,0 0-1,0 0 1,0 0 0,1 1-1,0-1 1,0 1 0,0-1-1,1 1 1,0-1-1,0 1 1,0-1 0,0 1-1,1-1 1,0 1 0,0-1-1,1 1 1,3 8-1,27 68-61,-21-51 64,1 0 0,22 37 0,-19-40 0,17 27 5,-30-52-4,0-1 0,1 1 1,-1-1-1,1 1 1,-1-1-1,1 0 1,0 0-1,0 0 1,-1 0-1,2 0 1,-1-1-1,0 1 1,0-1-1,6 2 0,-1-2 36,0 1 0,0 0-1,0 0 1,-1 1 0,1 0-1,7 4 1,-14-6-24,1 0 0,-1 0-1,1 0 1,-1 0 0,1 0-1,-1 1 1,0-1 0,0 0-1,0 1 1,0-1 0,0 0-1,0 1 1,0 0 0,0-1-1,0 1 1,-1-1 0,1 1-1,-1 0 1,1-1 0,-1 1-1,0 0 1,1 0 0,-1-1-1,0 1 1,0 0 0,0 0-1,0-1 1,-1 1 0,1 0-1,0 0 1,-1-1 0,1 1-1,-1 0 1,-1 2 0,-2 4 15,-1 0 0,0-1 1,0 0-1,0 1 1,-1-2-1,0 1 0,0-1 1,-1 0-1,1 0 0,-2-1 1,1 0-1,0 0 0,-1 0 1,0-1-1,-14 5 1,2-2-470,0 0 1,0-2-1,-1 0 1,1-1 0,-36 1-1,29-6-1481,3-5-50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41.310"/>
    </inkml:context>
    <inkml:brush xml:id="br0">
      <inkml:brushProperty name="width" value="0.2" units="cm"/>
      <inkml:brushProperty name="height" value="0.2" units="cm"/>
      <inkml:brushProperty name="color" value="#E71224"/>
    </inkml:brush>
  </inkml:definitions>
  <inkml:trace contextRef="#ctx0" brushRef="#br0">1060 189 1976,'32'-47'963,"-32"46"-873,1-1-1,0 1 0,-1-1 1,1 0-1,-1 0 0,0 1 1,0-1-1,1 0 0,-1 0 1,0 1-1,0-1 0,-1 0 0,1 1 1,0-1-1,-1 0 0,1 0 1,-1 1-1,1-1 0,-1 1 1,0-1-1,1 0 0,-1 1 1,0-1-1,0 1 0,0 0 1,-1-1-1,1 1 0,0 0 1,0 0-1,-2-2 0,-3-2 133,-1 0-1,1 1 1,-1 0 0,-9-5-1,9 6-160,1 1 1,-1 0-1,0 0 0,1 0 1,-1 1-1,0 0 0,0 0 1,0 1-1,0 0 0,0 0 1,0 1-1,-7 1 0,-11 3 122,-47 15 0,37-9-131,-9 3 57,0 3 0,1 1-1,-63 37 1,-108 86 250,186-121-315,2 1 1,1 2-1,0 0 1,2 2-1,0 1 1,2 0-1,-25 42 1,26-33-19,1 2 0,2 0 0,1 1-1,3 1 1,-16 65 0,19-48-14,2 2 0,3-1-1,2 0 1,3 1 0,2 0 0,3-1-1,2 0 1,29 110 0,-26-130-13,2-1 0,1-1 0,2 0 0,1 0-1,37 55 1,-46-80-2,1-1 0,1 0 0,0 0 0,0-1 0,0 0 0,1 0 0,0-1 0,1-1 0,-1 0 0,1 0 0,1-1 0,-1 0 0,1-1 0,-1-1 0,1 1 0,0-2 0,15 2 0,17-1 5,0-1-1,-1-3 0,63-7 0,-77 5 6,30-6-41,0-3 0,0-2 1,64-24-1,-91 25 26,0-1 0,0-2 0,-1-1 0,-1-1 0,-1-2 0,-1-1 0,0-1 0,-2-1 0,-1-2 0,-1 0 1,-1-2-1,23-33 0,-11 8-6,-2-3 0,-3 0 0,-2-2 0,-3-1 0,33-112 0,-49 134 22,-1 0-1,-2-1 0,-2 0 0,-1 1 1,-2-1-1,-1 0 0,-2 0 1,-2 0-1,-1 0 0,-2 1 0,-1 0 1,-2 0-1,-17-39 0,11 36 0,-3 1 0,-1 1 0,-1 1 0,-2 0-1,-2 2 1,-1 1 0,-1 1 0,-2 1 0,-1 1 0,-1 2-1,-44-30 1,55 42-91,16 12-153,-1 1 0,1-1 1,-1 0-1,1 1 1,-1 0-1,0 0 0,0 1 1,-1-1-1,1 1 1,-11-3-1,-2 5-1482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43.373"/>
    </inkml:context>
    <inkml:brush xml:id="br0">
      <inkml:brushProperty name="width" value="0.2" units="cm"/>
      <inkml:brushProperty name="height" value="0.2" units="cm"/>
      <inkml:brushProperty name="color" value="#E71224"/>
    </inkml:brush>
  </inkml:definitions>
  <inkml:trace contextRef="#ctx0" brushRef="#br0">17 899 2737,'-13'7'1766,"10"-5"-968,10-4 269,-6 2-1060,3-1 12,-1 0-1,0-1 1,1 1 0,-1-1 0,0 0 0,0 1-1,0-1 1,5-5 0,31-30 154,56-68 0,15-17-44,-31 51-76,109-77 0,-109 90-97,-3-3 0,68-71 0,-44 20-1434,-65 71 380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42.521"/>
    </inkml:context>
    <inkml:brush xml:id="br0">
      <inkml:brushProperty name="width" value="0.2" units="cm"/>
      <inkml:brushProperty name="height" value="0.2" units="cm"/>
      <inkml:brushProperty name="color" value="#E71224"/>
    </inkml:brush>
  </inkml:definitions>
  <inkml:trace contextRef="#ctx0" brushRef="#br0">1062 219 2689,'-2'-22'889,"1"4"-329,-1-1 1,0 1-1,-1 0 1,-11-32-1,13 46-497,-1 0 0,0-1 0,-1 1 0,1 0 0,0 0 0,-1 0 0,0 1-1,0-1 1,0 1 0,-1-1 0,1 1 0,-1 0 0,0 0 0,0 1 0,0-1 0,0 1-1,0 0 1,0 0 0,-1 0 0,1 0 0,-1 1 0,1 0 0,-10-2 0,-5 2 20,-1 0 1,0 1 0,1 2 0,-1-1-1,0 2 1,1 1 0,0 0-1,-26 10 1,13-2 50,0 1 0,1 2 0,-55 35 0,54-27-46,1 1 0,2 2-1,0 1 1,2 2-1,-39 51 1,13-5 69,-56 106 0,71-114-83,4 2 0,3 1 0,-24 77 0,47-117-61,0 2-1,3-1 0,0 1 1,0 35-1,5-46-16,1 1 0,1 0 1,1 0-1,1-1 0,0 1 0,15 39 0,-5-31-14,2 0-1,0 0 1,2-2-1,1 0 1,1-1 0,2-1-1,0-1 1,2-1-1,0-1 1,2-1-1,52 34 1,-64-46-4,0-1 0,1-1 0,0-1-1,0 0 1,1 0 0,0-2 0,0 0 0,0-1 0,1 0 0,0-2 0,-1 0 0,1-1 0,22 0-1,13-6 12,0-2 0,-1-3 0,0-1 0,92-34 0,187-105 1,-299 134 5,-1-1 0,0-2 0,30-26 0,-47 35 8,-1-2 1,0 1-1,0-2 0,-2 1 0,0-2 1,0 1-1,-1-1 0,13-28 0,2-24 13,-3 0-1,-3-2 0,-2 0 0,-4-1 0,5-89 0,-16 126-10,-2 0 1,0 0-1,-3 1 0,0-1 1,-2 1-1,-1 0 0,-2 0 1,-1 1-1,-1 0 0,-1 1 1,-2 0-1,-1 1 0,-1 1 1,-2 0-1,0 1 0,-2 1 1,-1 1-1,-1 1 0,0 0 1,-2 2-1,-1 1 0,0 1 1,-1 1-1,-1 1 0,-1 1 1,-1 2-1,0 1 0,-50-16 1,63 24-98,1 0-368,0 1-1,0 0 1,-1 1 0,1 1-1,-22-1 1,-1 4-1438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7.944"/>
    </inkml:context>
    <inkml:brush xml:id="br0">
      <inkml:brushProperty name="width" value="0.35" units="cm"/>
      <inkml:brushProperty name="height" value="0.35" units="cm"/>
      <inkml:brushProperty name="color" value="#33CCFF"/>
    </inkml:brush>
  </inkml:definitions>
  <inkml:trace contextRef="#ctx0" brushRef="#br0">677 10 4681,'-12'-3'231,"1"1"0,-1 0 0,0 0 0,0 2-1,0-1 1,0 1 0,1 1 0,-1 0 0,0 1 0,-16 4 0,12-1-42,1 1-1,-1 1 1,2 0 0,-1 0-1,1 2 1,-24 17 0,6 2 8,2 0 0,1 3 0,1 0 0,2 2 1,-26 40-1,19-22-103,2 2 1,-47 108 0,64-127-79,3 1-1,0 0 1,3 1 0,1 0 0,1 0 0,-1 48-1,7-77-14,3 59 17,-2-62-19,0 1-1,0 0 1,0 0-1,0-1 1,1 1-1,0-1 1,0 1 0,0-1-1,1 0 1,-1 0-1,7 7 1,-6-7-19,1-1 0,-1-1 0,1 1-1,-1 0 1,1-1 0,0 0 0,5 2 0,2 2-95,0 0 0,0 0 1,9 9-1,-1-1 61,1 0 0,0-2 0,1 0 1,25 10-1,-32-17 35,0 0 0,1-1 0,-1 0 0,1-1 0,-1-1 1,1 0-1,0-1 0,0-1 0,19-2 0,-22 1 14,0-1 0,0 0-1,0-1 1,0-1 0,0 0-1,0 0 1,-1-1 0,0-1-1,0 0 1,0 0 0,-1-1-1,0 0 1,0-1 0,16-17-1,5-8 3,-1-3 0,-2 0-1,-2-2 1,-1 0 0,-2-2-1,27-63 1,-38 74 26,-2 1 1,-1-2-1,-1 0 1,-1 0-1,-2 0 1,-1-1-1,-1 1 1,-2-1-1,-1 0 0,-7-52 1,5 70-34,-1-1 1,0 1-1,0 0 1,-2 0-1,1 1 0,-2-1 1,0 1-1,0 0 1,-1 1-1,0-1 0,-1 2 1,-1-1-1,1 1 1,-13-11-1,18 19 13,0 0 0,0 1 0,0-1 0,0 1-1,0 0 1,0 0 0,-1 0 0,-5-1 0,8 2-44,1 0-1,-1 0 1,0-1-1,1 1 1,-1 0-1,0 0 1,0 0-1,1 0 1,-1 0-1,0 0 1,0 0-1,1 1 1,-1-1-1,0 0 1,1 0 0,-1 1-1,0-1 1,1 0-1,-1 1 1,0-1-1,1 0 1,-1 1-1,1-1 1,-1 1-1,1-1 1,-1 1-1,1-1 1,-1 1-1,1-1 1,-1 1 0,1 0-1,0-1 1,-1 1-1,1 0 1,0-1-1,0 1 1,-1 0-1,1-1 1,0 1-1,0 0 1,0 0-1,0-1 1,0 1-1,0 0 1,0-1-1,0 1 1,0 1 0,5 11-1280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44.072"/>
    </inkml:context>
    <inkml:brush xml:id="br0">
      <inkml:brushProperty name="width" value="0.2" units="cm"/>
      <inkml:brushProperty name="height" value="0.2" units="cm"/>
      <inkml:brushProperty name="color" value="#E71224"/>
    </inkml:brush>
  </inkml:definitions>
  <inkml:trace contextRef="#ctx0" brushRef="#br0">0 1 2921,'11'28'526,"1"-1"-1,1 0 1,1 0 0,1-2 0,30 38 0,107 110-286,-51-63-37,-72-76-486,-1 2 1,-2 0 0,-1 2 0,-2 0-1,34 80 1,-44-85-838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2.606"/>
    </inkml:context>
    <inkml:brush xml:id="br0">
      <inkml:brushProperty name="width" value="0.2" units="cm"/>
      <inkml:brushProperty name="height" value="0.2" units="cm"/>
      <inkml:brushProperty name="color" value="#E71224"/>
    </inkml:brush>
  </inkml:definitions>
  <inkml:trace contextRef="#ctx0" brushRef="#br0">518 56 1808,'-2'-3'301,"1"0"-1,-1 1 0,0-1 1,0 1-1,0-1 1,0 1-1,-1 0 0,1 0 1,-1 0-1,1 0 0,-1 0 1,1 1-1,-1-1 1,0 1-1,-5-2 0,-40-13-220,45 15 162,-3 0-79,-1 0 0,0 0 0,0 1 0,0 0 0,0 0 0,1 1 0,-1 0 0,0 0 0,0 0 0,-11 5-1,5-3 25,-2 2-119,1 0-1,-1 2 1,1-1-1,1 2 0,-1-1 1,1 2-1,1 0 1,-15 13-1,-10 12-34,-37 44 1,65-67-31,1-1 0,0 1 1,0 0-1,2 1 0,-1 0 1,1 0-1,1 0 0,0 1 1,1-1-1,-4 20 0,7-24-6,-1 1-1,2 0 1,-1 0-1,1 0 1,0 0-1,1 0 1,0 0-1,1-1 1,0 1-1,0 0 1,0-1-1,1 1 1,1-1-1,-1 0 1,2 0 0,5 10-1,-8-15-4,0-1 0,0 1 0,0-1-1,0 0 1,0 0 0,1 0 0,-1 0 0,0 0 0,1 0 0,0 0-1,-1-1 1,1 1 0,0-1 0,0 0 0,0 0 0,0 0 0,0 0-1,0-1 1,3 1 0,-1-1 1,0 0 0,1 0 0,-1-1 0,0 0 0,0 0 0,0 0 0,0-1 0,0 0 0,0 0 0,6-3 0,8-7 7,0 0-1,-1-1 1,0-1-1,17-18 0,18-18-1,78-97 0,-110 119 12,-1-1 0,-1 0 0,-2-2 0,-1 0 0,21-56 0,-38 87-7,1-1 0,-1 1 0,1 0-1,-1 0 1,1-1 0,-1 1 0,1 0 0,-1 0-1,1 0 1,-1 0 0,1 0 0,-1 0 0,1 0-1,-1 0 1,1 0 0,-1 0 0,0 0 0,1 0-1,-1 0 1,1 0 0,-1 0 0,1 1-1,-1-1 1,1 0 0,-1 0 0,1 1 0,-1-1-1,1 0 1,0 1 0,-1-1 0,1 0 0,-1 1-1,1-1 1,0 1 0,-1-1 0,1 1-1,0-1 1,-1 1 0,1-1 0,0 1 0,0-1-1,0 1 1,-1 0 0,-4 19 4,1 1-1,1 0 0,1 0 1,1 0-1,1 0 1,2 30-1,6 11-13,29 120-1,-9-59-386,-24-97 115,-3-19-50,-1 1 0,2-1 0,-1 1 0,1-1 0,0 0-1,1 1 1,0-1 0,0 0 0,7 12 0,-1-13-1398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3.121"/>
    </inkml:context>
    <inkml:brush xml:id="br0">
      <inkml:brushProperty name="width" value="0.2" units="cm"/>
      <inkml:brushProperty name="height" value="0.2" units="cm"/>
      <inkml:brushProperty name="color" value="#E71224"/>
    </inkml:brush>
  </inkml:definitions>
  <inkml:trace contextRef="#ctx0" brushRef="#br0">1 215 3001,'2'4'411,"1"-1"1,-1 1-1,1 0 1,-1-1-1,-1 1 1,1 0-1,0 1 1,-1-1-1,2 7 1,5 39-652,-7-40 582,1 7-235,-1 0 0,-1-1 0,-1 1 0,0 0 1,-6 25-1,0 14-21,5-31-40,1-5 45,3-44 23,6-64 262,33-143 1,-38 217-364,1 0 0,1 0-1,0 1 1,1-1-1,0 1 1,16-22 0,-18 29-29,1 0 0,0 0 1,1 1-1,-1 0 1,1 0-1,0 0 1,0 1-1,0-1 0,1 2 1,0-1-1,-1 1 1,1 0-1,1 0 0,12-2 1,12-2-1375,56-5 1,-39 11-365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3.821"/>
    </inkml:context>
    <inkml:brush xml:id="br0">
      <inkml:brushProperty name="width" value="0.2" units="cm"/>
      <inkml:brushProperty name="height" value="0.2" units="cm"/>
      <inkml:brushProperty name="color" value="#E71224"/>
    </inkml:brush>
  </inkml:definitions>
  <inkml:trace contextRef="#ctx0" brushRef="#br0">716 22 3169,'0'0'1049,"-6"0"788,-7-3-1682,0 2 0,0-1 0,-21 1 0,27 2-121,1 0-1,0 0 1,0 1-1,0 0 1,0 0-1,0 0 1,0 1 0,0 0-1,1 0 1,-7 4-1,-10 8 87,1 2 0,1 0 0,0 1 0,-34 40 0,43-44-98,0 1 1,1 0 0,1 0 0,1 1 0,0 0 0,1 1 0,0-1 0,-6 27 0,12-39-21,1 0-1,-1 0 1,0 0 0,1 1 0,0-1 0,0 0 0,0 1 0,1-1-1,0 0 1,-1 0 0,1 1 0,1-1 0,-1 0 0,1 0 0,-1 0 0,1 0-1,0-1 1,0 1 0,1 0 0,-1-1 0,1 0 0,0 1 0,0-1-1,0 0 1,0 0 0,1-1 0,-1 1 0,1-1 0,-1 0 0,1 0 0,0 0-1,0 0 1,0 0 0,0-1 0,0 0 0,0 0 0,0 0 0,1 0-1,-1-1 1,0 1 0,1-1 0,-1 0 0,0-1 0,0 1 0,1-1 0,-1 0-1,0 0 1,0 0 0,7-3 0,4-4 21,-1-1 1,0-1-1,0 0 0,-1-1 0,0 0 1,-1-1-1,0 0 0,-1-1 0,14-21 1,4-10 43,42-85 1,-48 76-65,-12 28 26,17-32-1,-22 48 26,-5 7 41,-3 4 46,-3 2-12,-3 10-78,4-4-35,-6 10 13,-27 39 1,25-41-9,0 0-1,-14 35 1,-44 95 261,-6-3 1,-6-3-1,-127 167 0,185-276-273,6-7-95,-2 0-1,0-2 1,-1 0 0,-2-1-1,-30 24 1,50-45-151,-1 1 0,1-1 1,-1-1-1,1 1 0,-1 0 0,0-1 0,0 0 0,1 0 1,-1 0-1,0 0 0,-5 0 0,-1-4-1846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4.667"/>
    </inkml:context>
    <inkml:brush xml:id="br0">
      <inkml:brushProperty name="width" value="0.2" units="cm"/>
      <inkml:brushProperty name="height" value="0.2" units="cm"/>
      <inkml:brushProperty name="color" value="#E71224"/>
    </inkml:brush>
  </inkml:definitions>
  <inkml:trace contextRef="#ctx0" brushRef="#br0">71 22 3169,'13'-11'-168,"3"0"1271,-24 41 322,-6 25-338,-14 96-1,6-17-949,-6-12-54,51-163 19,-8 12-99,147-262 374,-158 285-336,1 0 0,-1 0 0,1 0 0,0 1-1,9-8 1,-13 12-35,-1 0 1,1 1-1,0-1 1,0 1-1,0-1 0,0 1 1,0 0-1,0-1 0,-1 1 1,1 0-1,0-1 1,0 1-1,0 0 0,0 0 1,0 0-1,0 0 1,0 0-1,0 0 0,2 0 1,-2 1-3,0 0 0,0-1 0,0 1 0,0 0 0,0 0 0,0 0 0,-1-1 0,1 1 0,0 0 0,0 0 0,-1 0 0,1 0 0,-1 1 0,1-1 0,-1 0 0,1 0 0,-1 0 0,1 0 0,-1 0 0,0 2 0,15 72 113,5 77 1,-18-132-120,0 12-89,-2 38 0,-1-39-1130,3 41 1,5-32-490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5.303"/>
    </inkml:context>
    <inkml:brush xml:id="br0">
      <inkml:brushProperty name="width" value="0.2" units="cm"/>
      <inkml:brushProperty name="height" value="0.2" units="cm"/>
      <inkml:brushProperty name="color" value="#E71224"/>
    </inkml:brush>
  </inkml:definitions>
  <inkml:trace contextRef="#ctx0" brushRef="#br0">417 61 2833,'-31'-24'3611,"21"17"-3470,-1 1-1,1 1 1,-2 0-1,-13-4 1,20 8-67,0 0 0,0 0 1,-1 0-1,1 1 0,0 0 1,0 0-1,-1 0 0,1 1 1,0 0-1,0 0 0,0 0 0,0 1 1,-8 3-1,4-2 34,-5 3-77,-1 1 1,1 1-1,0 0 0,0 1 1,1 0-1,0 1 0,1 1 1,0 0-1,1 0 1,0 1-1,1 1 0,0 0 1,1 0-1,1 1 0,0 0 1,1 0-1,0 1 0,1 0 1,1 0-1,0 1 0,-4 24 1,8-35-36,1 0 0,-1 0 0,1 0 1,0 0-1,1 0 0,-1 0 0,1 0 1,0 0-1,0 0 0,1 0 0,-1 0 1,5 7-1,-5-10-2,1 1 0,-1-1 0,1 0 0,0 0 0,0 0 0,0-1 0,0 1 0,0 0 0,0-1 0,1 1 1,-1-1-1,0 0 0,1 1 0,-1-1 0,1-1 0,-1 1 0,1 0 0,0 0 0,-1-1 0,1 0 0,0 1 0,-1-1 0,1 0 0,5-1 0,3 0-26,0 1 0,0-2 0,0 0 0,-1 0 0,1-1 0,0-1 0,-1 1 0,0-2 0,0 1 0,0-1 0,0-1-1,-1 0 1,0 0 0,0-1 0,-1 0 0,0-1 0,0 1 0,0-2 0,-1 1 0,-1-1 0,1 0 0,-1 0 0,-1-1 0,7-14 0,1-9 80,-1 0 1,9-40-1,-17 62-39,-1 12 21,2 17 35,4 43-42,-5-31-130,3 54 0,-8-37-240,-1-29-56,2 1-1,0-1 1,1 1-1,1-1 0,6 24 1,4-7-968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6.106"/>
    </inkml:context>
    <inkml:brush xml:id="br0">
      <inkml:brushProperty name="width" value="0.2" units="cm"/>
      <inkml:brushProperty name="height" value="0.2" units="cm"/>
      <inkml:brushProperty name="color" value="#E71224"/>
    </inkml:brush>
  </inkml:definitions>
  <inkml:trace contextRef="#ctx0" brushRef="#br0">99 0 1696,'-17'46'1684,"2"1"-1,-14 70 0,-4 97-1436,30-194-118,3-19-128,-1 0 0,1 0 0,0 1 0,0-1 0,-1 0 0,1 0 0,0 0 0,0 1 0,1-1 0,-1 0 0,0 0 0,0 1 0,0-1 0,1 0 0,-1 0 0,1 2 0,0-3-1,-1-1 0,1 1 0,-1 0 0,1 0 0,-1 0 0,1 0 1,-1 0-1,1-1 0,-1 1 0,1 0 0,-1 0 0,1-1 0,-1 1 1,0 0-1,1-1 0,-1 1 0,1 0 0,-1-1 0,0 1 0,1-1 0,-1 1 1,0 0-1,0-1 0,1 0 0,23-40 4,4-17 8,13-24-11,51-78 0,-78 139 109,27-31 0,-41 51-106,0 1 0,0 0 1,0 0-1,0-1 0,0 1 0,1 0 0,-1 0 0,0-1 0,0 1 1,0 0-1,1 0 0,-1 0 0,0-1 0,0 1 0,0 0 0,1 0 0,-1 0 1,0 0-1,0-1 0,1 1 0,-1 0 0,0 0 0,1 0 0,-1 0 0,0 0 1,0 0-1,1 0 0,-1 0 0,0 0 0,1 0 0,-1 0 0,0 0 0,0 0 1,1 0-1,-1 0 0,0 0 0,0 0 0,1 0 0,-1 1 0,0-1 1,0 0-1,1 0 0,-1 0 0,0 0 0,0 1 0,1-1 0,-1 0 0,0 0 1,0 0-1,1 1 0,2 20 131,-5 34-2,1-52-122,0 8 1,-2 0-1,1-1 1,-2 1 0,-8 19 0,9-23-10,-1 1 0,1 1 0,0-1 0,1 0 0,0 1 0,0-1-1,0 17 1,2-23-10,-1-1-1,1 0 0,0 0 1,0 1-1,0-1 0,0 0 1,0 1-1,1-1 0,-1 0 0,0 0 1,1 1-1,-1-1 0,0 0 1,1 0-1,-1 0 0,1 0 1,0 1-1,0-1 0,-1 0 0,1 0 1,0 0-1,0 0 0,0-1 1,1 2-1,-1-2-4,1 0 0,-1 0-1,0 0 1,0 0 0,0 0 0,1-1-1,-1 1 1,0 0 0,0-1 0,0 1-1,0-1 1,0 0 0,0 1 0,0-1 0,0 0-1,0 0 1,0 1 0,0-1 0,1-2-1,9-9-85,-1 0-1,15-23 0,-22 30 121,-1 2-22,23-33 100,0 2-1,40-43 1,-64 76-74,0 0 0,0 0-1,0 0 1,0 0 0,1 0 0,-1 0 0,0 0 0,0 0 0,1 1-1,-1-1 1,0 0 0,1 1 0,-1-1 0,0 1 0,1-1 0,-1 1-1,1 0 1,-1-1 0,1 1 0,-1 0 0,1 0 0,1 0 0,-1 1-6,-1 0 1,1-1 0,-1 1 0,0 0-1,0 0 1,1 0 0,-1 0 0,0 0-1,0 0 1,0 0 0,0 1 0,0-1-1,0 0 1,0 1 0,0-1 0,-1 0-1,2 3 1,2 7 26,0 0-1,-1 0 1,0 1-1,1 14 1,-4-25-46,4 41-84,-1 62 0,0 10-2403,1-81 877</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6.618"/>
    </inkml:context>
    <inkml:brush xml:id="br0">
      <inkml:brushProperty name="width" value="0.2" units="cm"/>
      <inkml:brushProperty name="height" value="0.2" units="cm"/>
      <inkml:brushProperty name="color" value="#E71224"/>
    </inkml:brush>
  </inkml:definitions>
  <inkml:trace contextRef="#ctx0" brushRef="#br0">73 254 3729,'14'-2'1145,"0"0"1,27-8-1,-30 7-1024,-1 0-1,0-2 1,0 1-1,0-1 1,0 0 0,-1-1-1,17-13 1,-23 16-103,-1 0 0,0 0 0,0 0 0,0-1 1,-1 1-1,1 0 0,-1-1 0,0 1 0,0-1 0,0 0 1,0 1-1,-1-1 0,1 0 0,-1 1 0,0-6 0,0 4-3,0 1-1,0-1 1,-1 1-1,1-1 1,-1 1-1,0 0 1,0-1-1,-1 1 1,0 0-1,1 0 1,-1 0-1,-5-8 1,1 6 16,1-1 0,-1 1 0,-1 0 0,1 1 0,-1-1 0,0 1 0,0 1 0,-1-1 0,-14-5 1,19 9-19,0 0 0,0 0 0,0 0 0,0 0 0,0 1 0,-1 0 0,1 0 0,0 0 0,0 0 0,0 0 0,-1 0 0,1 1 0,0-1 0,0 1 0,0 0 0,0 0 0,0 0 0,0 1 0,0-1 0,0 1 0,1 0 0,-1-1 0,1 1 0,-1 0 0,1 0 0,-1 1 0,1-1 0,0 0 0,-3 5 0,-4 6 1,1 1-1,0 0 1,1 0-1,0 0 1,1 1 0,1 0-1,0 0 1,1 0 0,1 0-1,-2 19 1,3-10-11,1-1 0,2 1 0,0-1 0,1 1 1,1-1-1,7 26 0,-9-44-3,1 1-1,0 0 1,0 0 0,0-1-1,1 1 1,-1-1 0,1 0-1,1 0 1,-1 0 0,1 0-1,0-1 1,0 1 0,0-1-1,1 0 1,-1 0 0,1 0-1,0-1 1,0 0 0,0 0-1,7 3 1,-5-4-51,1 1 0,-1-1 1,1-1-1,0 0 0,0 0 0,0 0 0,-1-1 0,1 0 1,0 0-1,0-1 0,0 0 0,0-1 0,-1 0 0,15-5 1,-6 1-715,-1-2 1,26-15 0,-8 2-839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7.182"/>
    </inkml:context>
    <inkml:brush xml:id="br0">
      <inkml:brushProperty name="width" value="0.2" units="cm"/>
      <inkml:brushProperty name="height" value="0.2" units="cm"/>
      <inkml:brushProperty name="color" value="#E71224"/>
    </inkml:brush>
  </inkml:definitions>
  <inkml:trace contextRef="#ctx0" brushRef="#br0">318 5 2601,'-17'1'870,"1"-1"1,-25-4 0,23 2-411,16 2-387,1 1-1,0-1 1,-1 0-1,1 0 1,-1 1-1,1-1 1,0 1-1,-1-1 1,1 1 0,0 0-1,0-1 1,-1 1-1,1 0 1,0 0-1,0 0 1,0 0-1,0 0 1,0 0-1,0 0 1,0 0-1,1 1 1,-1-1-1,0 0 1,-1 3-1,-1 2-49,1 0 0,-1 0 0,1 1 0,-2 12-1,2-11-10,1 0 0,0-1-1,1 1 1,0 0 0,0 0 0,1-1-1,-1 1 1,2 0 0,-1-1-1,1 1 1,0-1 0,1 1 0,6 13-1,20 29 88,-12-21-70,0 0 0,-3 1-1,22 60 1,-34-82-24,0 0 0,0 0 0,-1 0 0,1 0 0,-2 0-1,1 1 1,-1-1 0,-1 0 0,0 1 0,0-1 0,0 0 0,-1 0 0,0 0 0,-1 0 0,1 0 0,-2-1 0,1 1 0,-1-1 0,0 0 0,-10 13 0,8-14 21,1-1 0,-2 1 0,1-2 0,0 1 0,-1-1 0,0 1 0,0-2 0,0 1 0,-1-1 0,1 0 0,-14 2 0,-1 1 90,-1-2 0,-42 3 0,59-7-368,1 0 1,-1 0-1,1 0 0,-1 0 1,1-1-1,-1 0 0,1-1 1,0 1-1,-10-4 0,4-4-1484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8.732"/>
    </inkml:context>
    <inkml:brush xml:id="br0">
      <inkml:brushProperty name="width" value="0.2" units="cm"/>
      <inkml:brushProperty name="height" value="0.2" units="cm"/>
      <inkml:brushProperty name="color" value="#E71224"/>
    </inkml:brush>
  </inkml:definitions>
  <inkml:trace contextRef="#ctx0" brushRef="#br0">604 6 2849,'0'0'104,"0"0"0,0 0 1,0-1-1,0 1 1,0 0-1,0 0 0,-1-1 1,1 1-1,0 0 1,0 0-1,0 0 1,0-1-1,0 1 0,0 0 1,0 0-1,0-1 1,-1 1-1,1 0 0,0 0 1,0 0-1,0 0 1,0-1-1,-1 1 0,1 0 1,0 0-1,0 0 1,-1 0-1,1 0 0,0-1 1,0 1-1,0 0 1,-1 0-1,1 0 0,0 0 1,0 0-1,-1 0 1,1 0-1,0 0 1,0 0-1,-1 0 0,-6 11 1134,-7 31-1681,12-34 762,-26 94-191,4 2 1,5 1-1,-9 174 1,27-262-137,1 0 1,0 0 0,2 0 0,0 0 0,8 31 0,-26-112-34,12 42 58,-2 1-1,0 0 1,-1 0-1,-16-34 1,20 49-13,0 1 0,0 1 1,-1-1-1,1 0 0,-1 1 1,0 0-1,0 0 1,-1 0-1,1 0 0,-1 1 1,0-1-1,0 1 0,0 0 1,0 1-1,0-1 1,-1 1-1,1 0 0,-1 1 1,0-1-1,1 1 0,-1 0 1,0 1-1,-7-1 1,0 1 14,0 2 0,1-1 1,-1 1-1,0 1 0,1 0 1,0 1-1,-1 1 0,2-1 1,-1 2-1,-17 10 0,13-6 6,1 0 0,0 1 0,1 1 0,0 0 1,1 1-1,-22 28 0,31-36-22,1 1 0,-1 0 0,1 0 1,0 1-1,0-1 0,1 1 1,0-1-1,0 1 0,0 0 0,1-1 1,0 1-1,1 0 0,-1 0 1,1 0-1,1 0 0,-1 0 0,1 0 1,0 0-1,1-1 0,0 1 1,0 0-1,0-1 0,1 1 0,0-1 1,0 0-1,0 0 0,1 0 1,7 9-1,-3-5-7,0-1 0,1 0 0,-1 0 0,2 0 0,-1-1 0,1-1 0,0 0 0,1 0 0,0-1 0,0 0 0,0-1 0,1 0 1,0-1-1,0 0 0,16 3 0,-8-6-407,-1-1 1,0 0-1,1-2 1,-1 0-1,25-6 0,7-3-1261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8.656"/>
    </inkml:context>
    <inkml:brush xml:id="br0">
      <inkml:brushProperty name="width" value="0.35" units="cm"/>
      <inkml:brushProperty name="height" value="0.35" units="cm"/>
      <inkml:brushProperty name="color" value="#33CCFF"/>
    </inkml:brush>
  </inkml:definitions>
  <inkml:trace contextRef="#ctx0" brushRef="#br0">661 5 4857,'-13'-2'209,"-1"1"0,0 0 0,0 1 0,0 0 0,0 1 0,1 1 0,-1 0 0,0 1-1,1 0 1,0 1 0,-1 1 0,2 0 0,-1 1 0,-17 10 0,4 0-111,1 1 0,0 1 0,2 1 0,0 1 0,-34 38 0,27-21-60,1 2 0,2 1-1,2 2 1,1 0 0,3 1 0,1 1-1,2 1 1,3 1 0,1 0 0,2 1-1,2 0 1,3 1 0,1 0-1,3 0 1,2 1 0,6 60 0,-3-92-55,0 0 0,2 0 0,0-1 1,1 1-1,1-1 0,9 19 1,-12-29-2,0-1 0,0 0 1,0 0-1,0 0 0,1 0 1,0-1-1,0 1 0,0-1 1,0 0-1,1 0 0,0-1 1,0 1-1,0-1 0,0 0 1,0 0-1,0-1 0,1 0 1,0 1-1,-1-2 1,1 1-1,9 1 0,-5-3-12,-1 0-1,0 0 1,0-1 0,1 0-1,-1 0 1,0-1 0,0 0-1,0-1 1,0 0-1,9-5 1,-4 1 1,-1-1-1,1 0 1,-2-1-1,1 0 1,16-17-1,-6 2 19,-2 0 0,-1-2 1,0 0-1,-2-1 0,16-34 0,-7 7 73,-4-2 1,-1-1-1,-3-1 1,-3 0-1,-2-1 0,-3-1 1,-2 0-1,0-80 1,-8 121-52,-2-1 0,-1 1 1,0 0-1,-1 0 1,-1 1-1,-7-20 0,-1 6-232,-2 1-1,-24-40 0,38 70 159,0 1-1,-1-1 1,1 1 0,0-1 0,-1 1-1,1-1 1,0 0 0,0 1-1,0-1 1,0 0 0,-1 1-1,1-1 1,0 0 0,0 1 0,0-1-1,0 0 1,0 1 0,1-1-1,-1 0 1,0 1 0,0-1-1,0 0 1,0 1 0,1-1-1,-1 1 1,0-1 0,1 0 0,-1 1-1,0-1 1,1 1 0,-1-1-1,1 1 1,-1-1 0,1 1-1,-1-1 1,1 1 0,0-1 0,0 1-6,16-14-1907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9.254"/>
    </inkml:context>
    <inkml:brush xml:id="br0">
      <inkml:brushProperty name="width" value="0.2" units="cm"/>
      <inkml:brushProperty name="height" value="0.2" units="cm"/>
      <inkml:brushProperty name="color" value="#E71224"/>
    </inkml:brush>
  </inkml:definitions>
  <inkml:trace contextRef="#ctx0" brushRef="#br0">280 104 1408,'-59'4'3774,"48"-2"-3615,0 0 0,1 1 0,0 0-1,0 1 1,0 0 0,0 1-1,1 0 1,-1 0 0,-14 12-1,14-10-108,2 1 0,-1-1 0,1 1 0,0 1 0,0-1 0,1 2 0,0-1 0,1 1 0,0-1-1,1 2 1,0-1 0,-6 17 0,9-20-48,1 0 0,-1 0 0,1 0 0,0 1 0,1-1 1,0 0-1,0 1 0,1-1 0,0 0 0,0 0 0,0 1 0,1-1 0,0 0 0,1-1 0,-1 1 0,1 0 0,1-1 0,-1 1 0,1-1 1,7 9-1,-8-11-18,0 0 0,1-1 1,-1 1-1,1-1 0,0 0 1,0 0-1,0 0 0,0 0 1,1-1-1,-1 0 1,1 0-1,-1 0 0,1 0 1,0-1-1,0 1 0,0-1 1,0-1-1,0 1 0,-1-1 1,1 1-1,0-1 0,0-1 1,0 1-1,0-1 1,0 0-1,0 0 0,0 0 1,0-1-1,8-3 0,-3 0 18,0 0 0,-1 0-1,1-1 1,-1 0 0,0-1 0,0 0-1,-1-1 1,0 1 0,0-1 0,-1-1-1,0 0 1,8-14 0,-8 11 193,-2 0 0,0 0 1,0-1-1,-2 0 0,1 1 0,-1-1 0,-1-1 1,-1 1-1,0 0 0,0 0 0,-2-15 1,-1 9 18,0 0 0,-1 0-1,-1 1 1,-1-1 0,-1 1 0,0 0 0,-11-20 0,1 4-256,15 29-3062,2 7 1014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9.915"/>
    </inkml:context>
    <inkml:brush xml:id="br0">
      <inkml:brushProperty name="width" value="0.2" units="cm"/>
      <inkml:brushProperty name="height" value="0.2" units="cm"/>
      <inkml:brushProperty name="color" value="#E71224"/>
    </inkml:brush>
  </inkml:definitions>
  <inkml:trace contextRef="#ctx0" brushRef="#br0">29 0 2425,'0'6'2365,"-14"197"-1515,0-48-669,14-148-182,0 0 0,0 0 0,0 0 0,1 0 0,2 14 0,-2-21 1,-1 0 1,0 0 0,0 0-1,0 0 1,0 0 0,0 0 0,1 1-1,-1-1 1,0 0 0,0 0 0,0 0-1,0 0 1,0 0 0,1 0-1,-1 0 1,0 0 0,0 0 0,0 0-1,0 0 1,1 0 0,-1 0-1,0 0 1,0 0 0,0 0 0,1 0-1,-1 0 1,0 0 0,0 0 0,0 0-1,0 0 1,1 0 0,-1 0-1,0-1 1,0 1 0,0 0 0,0 0-1,0 0 1,0 0 0,1 0-1,-1 0 1,0 0 0,0-1 0,0 1-1,0 0 1,0 0 0,0 0 0,0 0-1,0-1 1,0 1 0,0 0-1,1 0 1,-1 0 0,0 0 0,0-1-1,0 1 1,0 0 0,7-13 222,7-19-10,1 1 1,33-52 0,-24 48 193,48-53 0,-59 73-278,1 1 1,1 1-1,0 0 1,1 1 0,30-17-1,-44 27-117,1 1-1,1 0 0,-1 0 1,0 0-1,0 0 1,0 0-1,0 1 0,1-1 1,-1 1-1,0 0 1,0 0-1,1 0 1,-1 1-1,0-1 0,0 1 1,1-1-1,-1 1 1,0 0-1,0 0 1,0 1-1,0-1 0,0 1 1,-1-1-1,1 1 1,0 0-1,-1 0 0,1 0 1,-1 1-1,1-1 1,-1 0-1,0 1 1,2 3-1,3 3 11,-1 1-1,0 0 1,0 0-1,-1 0 1,-1 1-1,1 0 1,4 20 0,-3-4-414,-2 1 0,0 0 0,-2-1 0,-1 1 0,-6 54 0,3-60-1036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0.332"/>
    </inkml:context>
    <inkml:brush xml:id="br0">
      <inkml:brushProperty name="width" value="0.2" units="cm"/>
      <inkml:brushProperty name="height" value="0.2" units="cm"/>
      <inkml:brushProperty name="color" value="#E71224"/>
    </inkml:brush>
  </inkml:definitions>
  <inkml:trace contextRef="#ctx0" brushRef="#br0">0 0 3121,'7'8'1248,"2"4"152,-4-4-824,5 7-136,-1-4-208,0 0-87,3-3-113,6 0-329,-2-3-1143,8 1 288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0.797"/>
    </inkml:context>
    <inkml:brush xml:id="br0">
      <inkml:brushProperty name="width" value="0.2" units="cm"/>
      <inkml:brushProperty name="height" value="0.2" units="cm"/>
      <inkml:brushProperty name="color" value="#E71224"/>
    </inkml:brush>
  </inkml:definitions>
  <inkml:trace contextRef="#ctx0" brushRef="#br0">233 1 3273,'-7'8'3010,"5"-4"-2830,-5 10-19,0 0 0,-2 0 1,-11 15-1,8-13-49,2-1 0,-14 28 0,17-29-4,-25 49 418,-36 107 0,61-148-509,1 0 1,1 0 0,2 0 0,0 1 0,1 0 0,1 0 0,1-1 0,1 1 0,4 24 0,-3-41-22,-1 1 0,1-1-1,0 1 1,0-1 0,1 0-1,0 0 1,0 0 0,0 0 0,1-1-1,-1 1 1,1-1 0,1 0-1,-1 0 1,1-1 0,0 1-1,0-1 1,6 4 0,-7-5-33,1-1 1,-1 0-1,1 1 1,0-2-1,0 1 1,0-1-1,0 1 1,0-1-1,0-1 1,0 1-1,0-1 0,0 0 1,0 0-1,1 0 1,-1-1-1,0 0 1,0 0-1,0 0 1,0 0-1,0-1 1,-1 0-1,7-3 1,-2 0 37,1-2 1,-1 1-1,-1-1 0,1 0 1,-1-1-1,0 0 1,-1 0-1,0-1 1,0 0-1,-1 0 1,10-19-1,1-7 102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1.132"/>
    </inkml:context>
    <inkml:brush xml:id="br0">
      <inkml:brushProperty name="width" value="0.2" units="cm"/>
      <inkml:brushProperty name="height" value="0.2" units="cm"/>
      <inkml:brushProperty name="color" value="#E71224"/>
    </inkml:brush>
  </inkml:definitions>
  <inkml:trace contextRef="#ctx0" brushRef="#br0">0 39 3673,'8'2'1016,"7"-4"360,10 1-848,7-1 25,11 1 23,5-3-120,15 0-64,-4 1-272,13-4-424,-9 2 112,11-4-1569,-11 7 217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2.220"/>
    </inkml:context>
    <inkml:brush xml:id="br0">
      <inkml:brushProperty name="width" value="0.2" units="cm"/>
      <inkml:brushProperty name="height" value="0.2" units="cm"/>
      <inkml:brushProperty name="color" value="#E71224"/>
    </inkml:brush>
  </inkml:definitions>
  <inkml:trace contextRef="#ctx0" brushRef="#br0">44 31 3065,'-2'-22'327,"1"14"1221,-2 22-204,1-6-1217,-1 8 130,-8 43 225,1 0 0,-1 101 0,11-157-476,2 22 18,-3-25-24,1 1 0,0-1 0,0 1 0,0-1 1,0 0-1,0 1 0,0-1 0,0 0 0,0 1 0,0-1 1,1 1-1,-1-1 0,0 0 0,0 1 0,0-1 0,0 0 1,0 1-1,1-1 0,-1 0 0,0 1 0,0-1 0,1 0 1,-1 1-1,0-1 0,0 0 0,1 0 0,-1 1 0,0-1 1,1 0-1,-1 0 0,0 0 0,1 0 0,-1 1 0,0-1 1,1 0-1,-1 0 0,0 0 0,1 0 0,-1 0 0,1 0 1,-1 0-1,0 0 0,1 0 0,9-20 75,0-1-62,-1 1-4,1 0-1,0 0 1,2 2 0,0-1-1,21-22 1,-6 8 65,-20 23-24,0 1 1,1 0 0,0 1-1,0 0 1,1 0 0,15-11-1,-23 19-47,0-1 1,0 1-1,1-1 0,-1 1 0,0-1 0,0 1 0,0-1 1,0 1-1,0 0 0,1 0 0,-1 0 0,0 0 1,0 0-1,0 0 0,1 0 0,-1 0 0,0 0 1,0 0-1,0 0 0,0 1 0,1-1 0,1 2 0,-1-1 0,-1 0 0,1 1-1,-1-1 1,1 1-1,-1-1 1,1 1 0,-1 0-1,0 0 1,0-1-1,0 1 1,0 0-1,1 3 1,2 8 11,0 1 0,-1-1 0,2 22 0,-2-15 35,0-8-30,-3-7-21,1 0 0,-1 1 0,1-1 0,1 0 0,-1 0 0,1 0-1,0 0 1,0 0 0,1 0 0,-1 0 0,1-1 0,0 1 0,5 5 0,-7-10-7,0 1 0,0-1 0,1 1 0,-1-1 0,0 1 1,0-1-1,0 0 0,1 0 0,-1 0 0,0 1 0,0-1 0,1 0 1,-1-1-1,0 1 0,0 0 0,1 0 0,-1 0 0,0-1 1,0 1-1,1-1 0,-1 1 0,0-1 0,0 1 0,0-1 0,2-1 1,30-24-137,-24 18 115,-8 7 30,34-28 49,2 2 0,77-45 0,-112 71-42,0 0 0,0 0 0,-1 1 0,1-1 0,0 1 0,0-1 0,0 1-1,0-1 1,0 1 0,0 0 0,0 0 0,0 0 0,0 0 0,0 0 0,0 1 0,0-1 0,0 1-1,0-1 1,0 1 0,0 0 0,2 0 0,-2 1 2,1 0-1,-1 0 1,0 0 0,1 1 0,-1-1-1,0 0 1,0 1 0,0 0-1,-1-1 1,1 1 0,-1 0 0,2 3-1,1 6-55,0 0 0,0 0 0,-2 0 0,1 0 0,0 23 0,0 23-2100,-1-31 553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2.830"/>
    </inkml:context>
    <inkml:brush xml:id="br0">
      <inkml:brushProperty name="width" value="0.2" units="cm"/>
      <inkml:brushProperty name="height" value="0.2" units="cm"/>
      <inkml:brushProperty name="color" value="#E71224"/>
    </inkml:brush>
  </inkml:definitions>
  <inkml:trace contextRef="#ctx0" brushRef="#br0">279 0 2713,'-29'12'1132,"-2"-1"-631,1 2 0,0 0 0,-42 28 0,66-36-512,-1-1-1,1 1 1,0 0-1,0 0 1,1 1-1,-1 0 1,1 0-1,1 0 1,-1 0-1,1 1 1,0 0-1,0 0 1,1 0-1,0 0 1,0 0-1,1 1 1,0-1-1,0 1 1,1 0-1,-1 10 1,2-14-10,0-1-1,0 1 1,0 0 0,0 0 0,1 0-1,0 0 1,0 0 0,0 0 0,0-1-1,0 1 1,1-1 0,0 1 0,0-1-1,0 1 1,0-1 0,0 0-1,0 0 1,1 0 0,0 0 0,0 0-1,-1-1 1,1 1 0,5 2 0,-3-3-42,-1 0-1,1 0 1,0 0 0,0-1 0,-1 0 0,1 0 0,0 0 0,0-1-1,0 1 1,0-1 0,0 0 0,0-1 0,0 1 0,0-1 0,0 0 0,0 0-1,0-1 1,5-2 0,2-1 104,0-2 0,0 1 0,0-2 0,-1 0 0,0 0 0,-1-1-1,0 0 1,0 0 0,-1-2 0,0 1 0,-1-1 0,0 0 0,0 0 0,6-16 0,-8 12 223,-1 0 1,0 0-1,2-20 1,-7 34-259,0-1 68,1 0-1,-1 0 1,0 0 0,0 0 0,0 0 0,0 0 0,0 0-1,0 0 1,-1 0 0,0-3 0,-2 5 597,-1 15-476,2 21-319,1 1 0,6 57 1,-2-57-233,-3-31 139,1 0 0,-1-1 0,1 1 0,1 0-1,-1-1 1,1 1 0,3 5 0,6 5-908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3.285"/>
    </inkml:context>
    <inkml:brush xml:id="br0">
      <inkml:brushProperty name="width" value="0.2" units="cm"/>
      <inkml:brushProperty name="height" value="0.2" units="cm"/>
      <inkml:brushProperty name="color" value="#E71224"/>
    </inkml:brush>
  </inkml:definitions>
  <inkml:trace contextRef="#ctx0" brushRef="#br0">112 1 2513,'-12'15'298,"1"0"1,1 1 0,0 0 0,1 1 0,0 0 0,2 0 0,-7 22 0,6-11 61,1-1-1,2 1 1,1 1 0,-1 29 0,5-54-369,0 1-1,0-1 1,0 0 0,0 0 0,1 1 0,-1-1 0,1 0 0,0 0-1,1 0 1,-1 0 0,1 0 0,0 0 0,0 0 0,0 0 0,0-1-1,1 1 1,2 3 0,-2-5 1,0 1-1,0-1 1,0 0-1,0 0 1,1-1 0,-1 1-1,0-1 1,1 1-1,-1-1 1,1 0 0,-1 0-1,1-1 1,0 1-1,-1-1 1,1 0-1,0 0 1,-1 0 0,1 0-1,0 0 1,4-2-1,11-1 7,-1-1 0,0 0 0,1-1 0,-2-1 0,1-1 0,-1 0-1,0-2 1,0 0 0,15-11 0,-30 19-113,-1-1 0,1 1 0,-1 0 0,0-1 0,1 1 1,-1-1-1,0 0 0,0 1 0,0-1 0,0 0 0,1-2 0,-3-3-949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3.612"/>
    </inkml:context>
    <inkml:brush xml:id="br0">
      <inkml:brushProperty name="width" value="0.2" units="cm"/>
      <inkml:brushProperty name="height" value="0.2" units="cm"/>
      <inkml:brushProperty name="color" value="#E71224"/>
    </inkml:brush>
  </inkml:definitions>
  <inkml:trace contextRef="#ctx0" brushRef="#br0">0 96 3641,'22'-19'1608,"9"-3"56,-4 8-983,9-1-65,-6 7-240,9-3-256,-8 8-16,9-1-304,-8 4-832,8 0-753,-8 14-287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4.151"/>
    </inkml:context>
    <inkml:brush xml:id="br0">
      <inkml:brushProperty name="width" value="0.2" units="cm"/>
      <inkml:brushProperty name="height" value="0.2" units="cm"/>
      <inkml:brushProperty name="color" value="#E71224"/>
    </inkml:brush>
  </inkml:definitions>
  <inkml:trace contextRef="#ctx0" brushRef="#br0">129 0 1008,'5'10'3668,"-5"13"-2939,0-12-218,0-2-362,0 0-36,0 1-1,0-1 1,-1 0 0,-1 1 0,1-1 0,-2 0 0,-4 14 0,-23 53 447,-38 109 47,62-164-580,1 1 0,1 0 0,1 0 0,1 0-1,1 0 1,2 39 0,-1-57-29,1 0 1,-1-1-1,1 1 0,0 0 1,0 0-1,0-1 0,0 1 1,1-1-1,-1 1 1,1-1-1,0 0 0,0 1 1,0-1-1,0 0 0,1 0 1,3 4-1,-3-6-2,0 1-1,0-1 1,0 1 0,0-1-1,1 0 1,-1 0 0,0 0-1,0 0 1,1-1 0,-1 0-1,0 1 1,1-1 0,-1 0-1,0-1 1,1 1 0,-1 0-1,0-1 1,1 0 0,2-1-1,4-1 6,0-1-1,-1 0 1,1-1-1,-1 0 1,-1 0-1,1-1 1,-1 0-1,16-15 0,0-3-130,27-36-1,-43 51-376,-1-1 0,-1 0 0,1 0 0,-2 0 0,0-1 0,6-15 0,-11 14-1206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9.329"/>
    </inkml:context>
    <inkml:brush xml:id="br0">
      <inkml:brushProperty name="width" value="0.35" units="cm"/>
      <inkml:brushProperty name="height" value="0.35" units="cm"/>
      <inkml:brushProperty name="color" value="#33CCFF"/>
    </inkml:brush>
  </inkml:definitions>
  <inkml:trace contextRef="#ctx0" brushRef="#br0">580 34 4825,'-14'-7'544,"-1"1"-1,0 1 1,0 0 0,-27-4-1,32 8-435,0 0 0,0 1 0,0 1 0,0 0 0,0 0 0,0 1 0,0 0 0,-16 6 0,8-2-9,-1 2 0,1 1 1,0 0-1,1 1 0,0 1 0,1 0 0,0 2 0,-24 23 0,22-16-59,0 0 0,2 1 0,0 1-1,2 1 1,0 0 0,-10 25 0,9-14-40,3 0 1,0 1 0,3 0 0,0 1 0,3 0 0,1 0 0,1 1-1,2-1 1,5 66 0,-2-90-6,1-1-1,0 1 1,1 0-1,0 0 1,0-1-1,2 1 1,-1-1-1,1 0 1,1-1 0,0 1-1,0-1 1,10 11-1,-10-15-7,0 0 1,0 0-1,0-1 0,1 0 0,0 0 1,0-1-1,0 0 0,0 0 0,1 0 1,-1-1-1,1 0 0,0-1 0,0 0 1,0 0-1,0-1 0,1 0 0,-1 0 0,9-1 1,-1 0 3,1-1 1,-1-1 0,1-1 0,-1 0-1,0-1 1,-1-1 0,1 0 0,24-13-1,-19 7 23,0-2-1,-1 0 0,-1-1 0,0-1 0,25-25 1,-20 13 20,0 0-1,-2-2 1,-1 0 0,-1-1 0,-2-1 0,-1-1 0,25-67 0,-33 72-7,0 0 0,-2-1 0,-2 0 1,0 0-1,-2-1 0,0-52 0,-3 71-32,-1 0 0,0 0 0,-1 0 0,0 0 0,0 0 0,-1 0 0,0 0 0,-1 1 0,0-1 0,-1 1 0,0 0 0,0 1 0,-1-1 0,0 1 0,0 0 0,-1 0 0,0 1 0,-1 0 0,1 0 0,-1 1 0,0 0-1,-16-9 1,12 11-17,-1-1 0,1 2 0,-1-1 0,1 2 0,-1 0 0,0 0 0,0 1 0,0 1 0,0 0 0,-23 3 0,-14 3-481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4.466"/>
    </inkml:context>
    <inkml:brush xml:id="br0">
      <inkml:brushProperty name="width" value="0.2" units="cm"/>
      <inkml:brushProperty name="height" value="0.2" units="cm"/>
      <inkml:brushProperty name="color" value="#E71224"/>
    </inkml:brush>
  </inkml:definitions>
  <inkml:trace contextRef="#ctx0" brushRef="#br0">0 69 3273,'8'6'1296,"3"-5"256,7-4-543,4 5-185,10-9 152,0-2-192,12 0-104,-3-2-280,6 0-176,-7 0-344,8-2-616,-10 9-1496,9 4 151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5.128"/>
    </inkml:context>
    <inkml:brush xml:id="br0">
      <inkml:brushProperty name="width" value="0.2" units="cm"/>
      <inkml:brushProperty name="height" value="0.2" units="cm"/>
      <inkml:brushProperty name="color" value="#E71224"/>
    </inkml:brush>
  </inkml:definitions>
  <inkml:trace contextRef="#ctx0" brushRef="#br0">132 228 2977,'10'1'192,"0"-1"0,0-1 0,0 1 1,1-2-1,-1 1 0,0-1 0,-1-1 1,1 0-1,0 0 0,-1-1 0,14-7 0,-1-3 10,0 0-1,-1-1 0,26-24 0,-46 39-189,0-1 0,1 0 0,-1-1 0,0 1 0,0 0 0,0 0 0,0 0 0,0-1 1,0 1-1,-1 0 0,1-1 0,0 1 0,-1-1 0,1 1 0,-1-1 0,1 1 0,-1-1 0,0 1 0,0-1 0,1 1 0,-1-1 0,0 1 0,0-1 1,-1 0-1,1 1 0,0-1 0,0 1 0,-1-1 0,1 1 0,-1-1 0,0 1 0,1-1 0,-1 1 0,0 0 0,0-1 0,0 1 0,1 0 0,-2 0 1,1-1-1,0 1 0,-2-2 0,-3-1 2,1-1-1,-1 1 1,0 0 0,-1 0 0,1 0 0,-1 1 0,-9-4-1,2 2 79,-1 1 0,1 0 0,-1 1 0,0 0-1,0 2 1,-18-1 0,26 2-35,0 1 0,1-1 0,-1 2 0,0-1 0,1 1 0,-1 0 0,1 0 0,-1 0 0,1 1 0,0 0 0,0 1 0,1-1 0,-1 1 0,1 0 0,-10 9 0,3-2 17,1 1-1,1 1 1,0-1-1,-9 15 1,15-20-51,1 1-1,-1-1 1,2 1 0,-1 0 0,1 0 0,0 0 0,0 0 0,1 0 0,-1 13 0,2-5-1,0 0 1,1-1 0,0 1 0,2-1 0,-1 1 0,2-1 0,0 0 0,9 21 0,-9-29-23,-1 1 0,1-1 0,1 0 0,-1-1 0,1 1 0,0-1 0,1 0 0,0 0 1,-1 0-1,2-1 0,-1 0 0,1 0 0,0-1 0,0 0 0,0 0 0,0 0 0,1-1 0,7 2 1,4 0-395,0-2 0,0 0 0,1-1 0,-1-1 1,1-1-1,34-3 0,-9 1-1281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5.595"/>
    </inkml:context>
    <inkml:brush xml:id="br0">
      <inkml:brushProperty name="width" value="0.2" units="cm"/>
      <inkml:brushProperty name="height" value="0.2" units="cm"/>
      <inkml:brushProperty name="color" value="#E71224"/>
    </inkml:brush>
  </inkml:definitions>
  <inkml:trace contextRef="#ctx0" brushRef="#br0">55 281 2905,'-10'183'2481,"5"-160"-2305,5-23-169,0 0 1,0 0 0,0 0-1,0 0 1,-1 0 0,1 0-1,0 0 1,0 0 0,0 0-1,0 0 1,-1 0-1,1 0 1,0 0 0,0 0-1,0 0 1,-1 0 0,1 0-1,0-1 1,0 1 0,0 0-1,0 0 1,0 0-1,-1 0 1,1 0 0,0 0-1,0 0 1,0-1 0,0 1-1,0 0 1,0 0 0,0 0-1,0 0 1,-1-1-1,1 1 1,0 0 0,0 0-1,0 0 1,0 0 0,0-1-1,0 1 1,0 0 0,0 0-1,0 0 1,0 0-1,0-1 1,0 1 0,0 0-1,0 0 1,0 0 0,1-1-1,-11-48 35,9 46-99,-5-34 58,-11-82 1942,16 105-1625,0 0 1,1-1-1,1 1 1,0 0-1,1 0 0,7-23 1,-5 23-259,1 0 0,1 1 0,0 0 0,0 0-1,11-15 1,-13 24-21,-1 0-1,1-1 0,-1 1 0,1 1 0,0-1 0,1 1 1,-1-1-1,1 1 0,-1 0 0,1 1 0,0-1 1,0 1-1,0 0 0,0 0 0,1 1 0,-1-1 1,7 0-1,8 0-184,0 1 0,37 2 0,6 11-2900,-31-2 775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0.592"/>
    </inkml:context>
    <inkml:brush xml:id="br0">
      <inkml:brushProperty name="width" value="0.35" units="cm"/>
      <inkml:brushProperty name="height" value="0.35" units="cm"/>
      <inkml:brushProperty name="color" value="#33CCFF"/>
    </inkml:brush>
  </inkml:definitions>
  <inkml:trace contextRef="#ctx0" brushRef="#br0">138 82 2385,'-107'-46'3061,"134"47"123,38-11-2909,-12 1 39,9 1-140,105-1 0,-142 9-155,1 2 1,-1 0-1,1 2 1,-1 1-1,-1 1 0,1 1 1,24 11-1,-46-17-22,0 0 0,0 1-1,0-1 1,0 1 0,-1 0-1,1 0 1,-1 0 0,1 0 0,-1 0-1,0 0 1,0 1 0,0-1-1,0 1 1,0 0 0,2 3 0,-3-2-1,0 0 0,0 0 0,0 0 0,0 0 0,-1 0 0,1 0 0,-1 0 1,0 0-1,-1 0 0,1 0 0,-1 0 0,1 0 0,-2 4 0,-4 11-48,-1 0 0,-1-1 0,0 0 0,-2 0 0,-19 28 0,-64 76-522,-166 147 3,186-199 592,38-35 40,-32 41 0,55-61 13,1 1-1,1-1 1,0 2-1,2-1 0,-13 33 1,20-47-55,0 0-1,0 0 1,0 0 0,1 0-1,-1 0 1,1 1 0,0-1-1,0 0 1,0 0 0,0 0 0,0 0-1,0 0 1,0 1 0,1-1-1,-1 0 1,1 0 0,-1 0-1,1 0 1,0 0 0,1 2 0,0-2-2,-1-1 0,1 1 1,0-1-1,0 0 0,0 0 1,0 0-1,0 0 1,-1-1-1,2 1 0,-1 0 1,0-1-1,0 1 0,0-1 1,0 0-1,0 0 0,0 0 1,0 0-1,1 0 1,-1 0-1,0 0 0,2-1 1,55-10 110,-1-3 1,-1-2-1,78-34 0,-122 45-127,77-30-1336,158-88-1,-182 81-447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1.457"/>
    </inkml:context>
    <inkml:brush xml:id="br0">
      <inkml:brushProperty name="width" value="0.35" units="cm"/>
      <inkml:brushProperty name="height" value="0.35" units="cm"/>
      <inkml:brushProperty name="color" value="#33CCFF"/>
    </inkml:brush>
  </inkml:definitions>
  <inkml:trace contextRef="#ctx0" brushRef="#br0">803 67 5321,'-1'-3'117,"0"-1"0,0 1-1,0 0 1,0 0 0,0 0 0,-1 0 0,0 0-1,1 1 1,-1-1 0,0 0 0,0 1 0,0 0-1,-1-1 1,1 1 0,-1 0 0,1 0-1,-1 0 1,-4-2 0,1 1-23,0 1 1,0 0-1,0 0 0,0 0 0,-1 1 1,1 0-1,0 0 0,-14 0 0,1 2 37,0 1-1,0 0 1,0 2-1,0 0 1,-25 10-1,17-3-30,-1 2-1,2 1 0,0 1 0,1 1 1,0 2-1,1 0 0,1 1 0,1 2 1,1 0-1,1 1 0,-32 46 0,14-10-67,1 2 0,4 2 0,-49 125 0,72-161-38,1 0 0,2 0 0,0 1 0,2 0-1,-3 33 1,8-48-6,0 0 1,0-1-1,1 1 0,0-1 0,1 1 1,0-1-1,1 0 0,0 0 0,1 0 1,0 0-1,1 0 0,0-1 0,1 0 1,12 17-1,-10-17-10,1 0 0,0-1-1,0 0 1,1 0 0,0-1 0,1 0 0,0-1 0,0-1 0,1 1-1,12 4 1,-15-8 13,-1 0-1,0-1 0,1 0 1,0 0-1,-1-1 0,1 0 0,0 0 1,0-1-1,0-1 0,-1 1 1,1-1-1,0-1 0,-1 1 1,1-2-1,14-4 0,1-5 8,0-1 0,-1 0-1,-1-2 1,0-1 0,-1 0 0,-1-2 0,34-37-1,-30 28-2,-2-1 0,-1-1 0,-1 0-1,-2-2 1,20-44 0,-26 44 19,-1-1-1,-1 0 1,-2-1 0,-1 1 0,-2-1 0,-1-1 0,-2 1 0,-1 0 0,-4-44-1,1 55-241,-1 0-1,-1-1 0,-1 2 0,-1-1 1,-1 1-1,-1 0 0,0 0 0,-2 1 1,0 0-1,-1 1 0,-1 0 0,-1 1 1,-1 0-1,-27-27 0,19 26-1538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2.176"/>
    </inkml:context>
    <inkml:brush xml:id="br0">
      <inkml:brushProperty name="width" value="0.35" units="cm"/>
      <inkml:brushProperty name="height" value="0.35" units="cm"/>
      <inkml:brushProperty name="color" value="#33CCFF"/>
    </inkml:brush>
  </inkml:definitions>
  <inkml:trace contextRef="#ctx0" brushRef="#br0">683 53 6073,'-25'-1'316,"1"0"0,0 2 0,-1 0-1,1 2 1,0 1 0,1 0 0,-1 2 0,1 1-1,0 1 1,-26 12 0,22-6-220,1 0 1,1 2-1,0 1 0,1 1 1,1 0-1,1 2 0,-37 43 1,39-39-137,2 1 0,0 1 0,2 1 0,1 0 1,1 1-1,2 0 0,-15 46 0,21-49 61,0 0 0,1 0 0,2 1 0,0-1-1,2 1 1,1-1 0,1 1 0,1-1 0,8 37 0,-8-50-29,1 0 0,1-1 0,0 1 0,1-1 1,0 0-1,0 0 0,2-1 0,-1 1 0,15 16 1,-17-22-12,0-1 0,0-1 1,0 1-1,1 0 1,-1-1-1,1 0 0,0 0 1,0-1-1,0 1 1,0-1-1,1 0 1,-1 0-1,1-1 0,-1 0 1,1 0-1,-1 0 1,1 0-1,0-1 0,-1 0 1,1 0-1,0-1 1,10-2-1,3-2-10,-1-1 0,1-1 0,-1-1 0,-1-1 0,1 0-1,-2-1 1,1-1 0,23-20 0,1-5 129,66-75-1,-83 83-46,-2-1-1,-1-2 1,-1 0 0,-2-1-1,-1-1 1,-2 0-1,18-57 1,-26 69-82,-2 0 0,0-1 0,-1 0-1,-1 0 1,-1 0 0,-1 0 0,-2 0 0,0 0 0,-1 0 0,0 0 0,-2 0 0,-1 1 0,-13-36 0,15 48-157,-1 1-1,0 0 1,-1 0 0,0 0 0,0 0 0,-1 1 0,0 0 0,0 0-1,0 0 1,-1 1 0,-8-7 0,-7-3-1240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3.056"/>
    </inkml:context>
    <inkml:brush xml:id="br0">
      <inkml:brushProperty name="width" value="0.35" units="cm"/>
      <inkml:brushProperty name="height" value="0.35" units="cm"/>
      <inkml:brushProperty name="color" value="#33CCFF"/>
    </inkml:brush>
  </inkml:definitions>
  <inkml:trace contextRef="#ctx0" brushRef="#br0">675 33 4881,'-16'-6'355,"0"0"0,-1 1 0,1 1 1,-1 0-1,0 1 0,0 1 0,0 0 0,0 1 0,-24 3 0,23 0-216,0 0 0,1 2 0,-1 0 0,1 1 0,0 1-1,0 0 1,1 1 0,-1 1 0,-18 12 0,15-6-36,1 1 1,0 0-1,1 1 1,1 1 0,1 0-1,-21 29 1,18-18-101,0 1 1,2 1 0,2 1-1,1 0 1,1 1 0,1 0-1,2 1 1,1 0 0,-7 66-1,13-73-108,2 1 1,2-1-1,0 1 0,2-1 0,0 0 0,15 51 1,-15-65-26,2 1 0,-1 0 0,2-1 1,0 0-1,0 0 0,1-1 0,0 0 0,1 0 1,1-1-1,-1 0 0,2 0 0,-1-1 1,1 0-1,1 0 0,21 12 0,-23-16 119,0-2 0,1 1 0,-1-1 0,1-1 0,-1 1 0,1-2 0,0 1 0,0-2 0,0 1 0,0-1 0,0-1 0,0 1-1,-1-2 1,1 1 0,0-2 0,0 1 0,-1-1 0,0-1 0,1 1 0,-1-2 0,8-4 0,2-2 217,0-2-1,0 0 1,-2 0 0,1-2 0,-2 0-1,0-1 1,-1-1 0,20-27 0,-15 12 56,-1 0 0,-1-1 0,-2 0 0,-1-1 0,-2-1 0,-2-1 0,-1 0 0,-1 0 0,-2-1 0,2-40 0,-9 63-248,0-1 0,0 1 0,-2 0 0,0 0 1,0 0-1,-1 1 0,-1-1 0,0 0 0,-1 1 1,-1 0-1,0 0 0,-1 1 0,0 0 0,-13-18 0,13 22-55,0-1 0,-1 1 0,0 0 0,0 1 0,-1 0-1,0 0 1,0 1 0,0 0 0,-1 0 0,0 1 0,0 1-1,-1-1 1,1 2 0,-1-1 0,0 2 0,0-1 0,0 2-1,-19-2 1,-15 9-1929,-3 9 129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3.130"/>
    </inkml:context>
    <inkml:brush xml:id="br0">
      <inkml:brushProperty name="width" value="0.35" units="cm"/>
      <inkml:brushProperty name="height" value="0.35" units="cm"/>
      <inkml:brushProperty name="color" value="#33CCFF"/>
      <inkml:brushProperty name="ignorePressure" value="1"/>
    </inkml:brush>
  </inkml:definitions>
  <inkml:trace contextRef="#ctx0" brushRef="#br0">66 1,'-44'0,"26"0,14 0,7 0,181 0,573 0,7251 0,-8005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05.706"/>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3.130"/>
    </inkml:context>
    <inkml:brush xml:id="br0">
      <inkml:brushProperty name="width" value="0.35" units="cm"/>
      <inkml:brushProperty name="height" value="0.35" units="cm"/>
      <inkml:brushProperty name="color" value="#33CCFF"/>
      <inkml:brushProperty name="ignorePressure" value="1"/>
    </inkml:brush>
  </inkml:definitions>
  <inkml:trace contextRef="#ctx0" brushRef="#br0">66 1,'-44'0,"26"0,14 0,7 0,181 0,573 0,7251 0,-8005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0.668"/>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1,'0'1374,"0"-1367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5.752"/>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0,'0'1,"0"238,0 976,0-1213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51.763"/>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68,'0'-67,"0"1790,0-1722,0-2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7:55.376"/>
    </inkml:context>
    <inkml:brush xml:id="br0">
      <inkml:brushProperty name="width" value="0.35" units="cm"/>
      <inkml:brushProperty name="height" value="0.35" units="cm"/>
      <inkml:brushProperty name="color" value="#33CCFF"/>
    </inkml:brush>
  </inkml:definitions>
  <inkml:trace contextRef="#ctx0" brushRef="#br0">957 65 3817,'7'2'3322,"-9"-5"-2427,-14-8-931,-1 2 74,-1 2 1,0 0-1,-25-6 1,40 12-33,-11-2 38,-1 0 0,1 1 0,-1 0 0,-24 1 0,-4-1 4,15 0-33,0 1 0,-53 5-1,69-2-12,0 0 0,0 1-1,1 0 1,-1 1 0,1 1-1,0-1 1,0 2 0,1-1-1,-17 13 1,3 1 8,2 1 0,0 1 0,-26 34 0,-51 75 46,66-83-57,2 2-1,1 1 1,4 1-1,-33 86 1,48-105 2,1 1 1,2 1-1,2 0 1,1 0-1,1 0 1,2 0 0,1 0-1,2 1 1,6 37-1,-4-52 3,1 0-1,0 0 0,2 0 1,1-1-1,0 0 1,17 31-1,-20-42-4,1-1-1,0 1 1,0-2-1,1 1 1,-1 0 0,1-1-1,1 0 1,-1-1-1,1 1 1,0-1 0,0-1-1,1 1 1,-1-1-1,1 0 1,0-1 0,0 0-1,0 0 1,16 2 0,-12-3-6,1-1 0,-1 0 0,1-1 0,-1 0 0,1-1 0,-1-1 0,0 0 0,1 0 0,-1-1 0,14-6 1,-10 2 14,-1 0 1,0-1 0,0-1-1,-1-1 1,0 0-1,20-19 1,4-10 34,-2-2-1,-3-2 0,48-76 1,-72 105-43,25-40 29,-2-2-1,-2-1 1,23-65-1,-41 91 5,-2 0-1,-2-1 1,-1 0 0,-1-1-1,-1 1 1,-2-1-1,-3-62 1,0 88-18,-2-24 86,-2-1 1,0 0-1,-14-45 0,18 76-93,0 0 0,0 0 0,0 0 0,0 0-1,-1 0 1,1 0 0,0 1 0,-1-1 0,1 0 0,-1 0 0,1 0 0,-1 1 0,1-1-1,-1 0 1,1 1 0,-1-1 0,0 0 0,1 1 0,-1-1 0,0 1 0,-1-1 0,2 2-4,-1 0 1,1 0-1,-1 0 1,1 0 0,-1 0-1,1 0 1,-1 0-1,1 0 1,0 0-1,0 1 1,0-1 0,0 0-1,0 0 1,0 0-1,0 0 1,0 1 0,0-1-1,0 0 1,1 2-1,33 332 134,-21-255-149,4-1 1,32 96-1,-45-163-7,43 106-197,-42-106 46,1-1-1,0 1 1,1-2-1,0 1 1,1-1-1,0 0 1,16 15-1,-21-23-94,0 1 1,1-1-1,-1 0 0,1 0 0,-1 0 0,1-1 0,0 1 0,-1-1 0,1 0 0,0 0 0,0 0 0,7 0 0,5-2-1464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6.597"/>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1,'5301'0,"-5267"0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7.911"/>
    </inkml:context>
    <inkml:brush xml:id="br0">
      <inkml:brushProperty name="width" value="0.35" units="cm"/>
      <inkml:brushProperty name="height" value="0.35" units="cm"/>
      <inkml:brushProperty name="color" value="#33CCFF"/>
      <inkml:brushProperty name="ignorePressure" value="1"/>
    </inkml:brush>
  </inkml:definitions>
  <inkml:trace contextRef="#ctx0" brushRef="#br0">1500 1,'-157'0,"-382"0,637 0,-288 0,-521 0,906 0,-134 0,-29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30.457"/>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1,'3752'0,"-3758"0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25.274"/>
    </inkml:context>
    <inkml:brush xml:id="br0">
      <inkml:brushProperty name="width" value="0.35" units="cm"/>
      <inkml:brushProperty name="height" value="0.35" units="cm"/>
      <inkml:brushProperty name="color" value="#33CCFF"/>
    </inkml:brush>
  </inkml:definitions>
  <inkml:trace contextRef="#ctx0" brushRef="#br0">212 61 2465,'-2'-4'337,"1"-1"1,0 0 0,0 0 0,1 0 0,-1 0-1,1-5 1,-1-12 548,-1 22-462,-1 8-291,-2 10-89,-61 651 475,31-374-476,-5 47 43,21-140-23,-12 203 288,29-353-297,0 57 194,7-94-214,3-14-21,-6-2-5,-1 0 1,1 0-1,-1 0 1,0 0-1,1-1 1,-1 1-1,0 0 1,0-1-1,0 1 1,0-1-1,0 0 1,-1 1-1,2-3 1,7-23 29,-2-1 1,5-31 0,4-17-49,3 2-63,54-135-1,-61 182 52,1 0 1,1 1 0,2 1-1,0 0 1,2 2-1,0 0 1,2 0 0,27-23-1,4 2 54,-6 4 1,73-50 0,-101 79-19,1 0 1,1 2-1,-1 0 0,1 1 1,1 1-1,-1 1 0,1 1 1,26-4-1,-30 6-8,-1 2 0,1 0 0,-1 1-1,1 0 1,-1 2 0,1-1 0,27 8 0,-34-6-4,0 1 1,0 0 0,-1 0-1,1 0 1,-1 1 0,0 1-1,0-1 1,-1 1 0,1 0-1,-2 1 1,1 0 0,0 0-1,9 15 1,-9-11 6,-1-1 1,0 1-1,-1 0 0,0 0 1,0 1-1,-2-1 1,1 1-1,-1 0 0,-1 0 1,0 0-1,-1 1 0,0-1 1,-1 0-1,-1 0 1,0 1-1,0-1 0,-1 0 1,0 0-1,-1 0 0,-6 13 1,0-3 22,0-1 1,-2 0-1,0-1 1,-1 0-1,-2-1 1,1-1-1,-2 0 1,-1 0-1,-31 26 0,26-26 79,0-1 0,-1-2-1,-1 0 1,0-1-1,-1-2 1,0 0 0,-1-1-1,0-2 1,-1 0-1,0-2 1,-1-1 0,1-1-1,-42 2 1,-22-2-71,-136-8 1,182-6-326,27 3-2360,16 4 870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0.668"/>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1,'0'1374,"0"-1367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292"/>
    </inkml:context>
    <inkml:brush xml:id="br0">
      <inkml:brushProperty name="width" value="0.35" units="cm"/>
      <inkml:brushProperty name="height" value="0.35" units="cm"/>
      <inkml:brushProperty name="color" value="#33CCFF"/>
    </inkml:brush>
  </inkml:definitions>
  <inkml:trace contextRef="#ctx0" brushRef="#br0">40 727 2353,'-2'5'714,"0"-1"-422,0 1-1,0-1 1,0 0-1,0 0 1,-1 0 0,0-1-1,1 1 1,-1 0-1,-1-1 1,-5 5 0,9-8-279,0 0 0,0 0 0,0 0 0,-1 0 0,1 0 0,0 0 0,0 0 0,0 0 0,0 0 0,0 0 0,-1-1 0,1 1 0,0 0 0,0 0 0,0 0 0,0 0 0,0 0 0,0 0 0,0-1 0,-1 1 0,1 0 0,0 0 0,0 0 0,0 0 0,0-1 0,0 1 0,0 0 0,0 0 0,0 0 0,0 0 0,0-1 0,0 1 0,0 0 0,0 0 0,0 0 0,0 0 0,0-1 0,0 1 0,0 0 0,0 0 0,0 0 0,0 0 0,0 0 0,1-1 0,-1 1 0,0 0 0,0 0 0,0 0 0,4-13 89,7-16 29,2 0 0,22-37 1,-6 16 6,29-55 27,5 2 0,4 4 1,92-104-1,-140 178-172,-16 20 23,1-1 0,-1 1 1,1 0-1,0 0 1,1 0-1,0 1 0,-1 0 1,11-8-1,-12 15 2,-1 0 1,0 0-1,0 0 0,0 0 0,0 0 1,0 0-1,0 1 0,-1-1 1,2 7-1,3 23 15,-1 1 1,1 63 0,-4-52-24,-8 474-53,2-405 36,-10 85-138,2-43-3485,10-133 2175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759"/>
    </inkml:context>
    <inkml:brush xml:id="br0">
      <inkml:brushProperty name="width" value="0.35" units="cm"/>
      <inkml:brushProperty name="height" value="0.35" units="cm"/>
      <inkml:brushProperty name="color" value="#33CCFF"/>
    </inkml:brush>
  </inkml:definitions>
  <inkml:trace contextRef="#ctx0" brushRef="#br0">0 537 3761,'14'-18'242,"0"1"-1,1 1 1,0 0 0,2 1-1,0 0 1,0 2 0,1 0 0,1 1-1,0 0 1,1 2 0,26-10 0,28-8-178,136-31 1,-201 56-36,330-84 352,183-44-26,-504 127-690,-1 0 0,0-2 0,31-14 0,-17 2-728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7.944"/>
    </inkml:context>
    <inkml:brush xml:id="br0">
      <inkml:brushProperty name="width" value="0.35" units="cm"/>
      <inkml:brushProperty name="height" value="0.35" units="cm"/>
      <inkml:brushProperty name="color" value="#33CCFF"/>
    </inkml:brush>
  </inkml:definitions>
  <inkml:trace contextRef="#ctx0" brushRef="#br0">677 10 4681,'-12'-3'231,"1"1"0,-1 0 0,0 0 0,0 2-1,0-1 1,0 1 0,1 1 0,-1 0 0,0 1 0,-16 4 0,12-1-42,1 1-1,-1 1 1,2 0 0,-1 0-1,1 2 1,-24 17 0,6 2 8,2 0 0,1 3 0,1 0 0,2 2 1,-26 40-1,19-22-103,2 2 1,-47 108 0,64-127-79,3 1-1,0 0 1,3 1 0,1 0 0,1 0 0,-1 48-1,7-77-14,3 59 17,-2-62-19,0 1-1,0 0 1,0 0-1,0-1 1,1 1-1,0-1 1,0 1 0,0-1-1,1 0 1,-1 0-1,7 7 1,-6-7-19,1-1 0,-1-1 0,1 1-1,-1 0 1,1-1 0,0 0 0,5 2 0,2 2-95,0 0 0,0 0 1,9 9-1,-1-1 61,1 0 0,0-2 0,1 0 1,25 10-1,-32-17 35,0 0 0,1-1 0,-1 0 0,1-1 0,-1-1 1,1 0-1,0-1 0,0-1 0,19-2 0,-22 1 14,0-1 0,0 0-1,0-1 1,0-1 0,0 0-1,0 0 1,-1-1 0,0-1-1,0 0 1,0 0 0,-1-1-1,0 0 1,0-1 0,16-17-1,5-8 3,-1-3 0,-2 0-1,-2-2 1,-1 0 0,-2-2-1,27-63 1,-38 74 26,-2 1 1,-1-2-1,-1 0 1,-1 0-1,-2 0 1,-1-1-1,-1 1 1,-2-1-1,-1 0 0,-7-52 1,5 70-34,-1-1 1,0 1-1,0 0 1,-2 0-1,1 1 0,-2-1 1,0 1-1,0 0 1,-1 1-1,0-1 0,-1 2 1,-1-1-1,1 1 1,-13-11-1,18 19 13,0 0 0,0 1 0,0-1 0,0 1-1,0 0 1,0 0 0,-1 0 0,-5-1 0,8 2-44,1 0-1,-1 0 1,0-1-1,1 1 1,-1 0-1,0 0 1,0 0-1,1 0 1,-1 0-1,0 0 1,0 0-1,1 1 1,-1-1-1,0 0 1,1 0 0,-1 1-1,0-1 1,1 0-1,-1 1 1,0-1-1,1 0 1,-1 1-1,1-1 1,-1 1-1,1-1 1,-1 1-1,1-1 1,-1 1-1,1-1 1,-1 1 0,1 0-1,0-1 1,-1 1-1,1 0 1,0-1-1,0 1 1,-1 0-1,1-1 1,0 1-1,0 0 1,0 0-1,0-1 1,0 1-1,0 0 1,0-1-1,0 1 1,0 1 0,5 11-1280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8.656"/>
    </inkml:context>
    <inkml:brush xml:id="br0">
      <inkml:brushProperty name="width" value="0.35" units="cm"/>
      <inkml:brushProperty name="height" value="0.35" units="cm"/>
      <inkml:brushProperty name="color" value="#33CCFF"/>
    </inkml:brush>
  </inkml:definitions>
  <inkml:trace contextRef="#ctx0" brushRef="#br0">661 5 4857,'-13'-2'209,"-1"1"0,0 0 0,0 1 0,0 0 0,0 1 0,1 1 0,-1 0 0,0 1-1,1 0 1,0 1 0,-1 1 0,2 0 0,-1 1 0,-17 10 0,4 0-111,1 1 0,0 1 0,2 1 0,0 1 0,-34 38 0,27-21-60,1 2 0,2 1-1,2 2 1,1 0 0,3 1 0,1 1-1,2 1 1,3 1 0,1 0 0,2 1-1,2 0 1,3 1 0,1 0-1,3 0 1,2 1 0,6 60 0,-3-92-55,0 0 0,2 0 0,0-1 1,1 1-1,1-1 0,9 19 1,-12-29-2,0-1 0,0 0 1,0 0-1,0 0 0,1 0 1,0-1-1,0 1 0,0-1 1,0 0-1,1 0 0,0-1 1,0 1-1,0-1 0,0 0 1,0 0-1,0-1 0,1 0 1,0 1-1,-1-2 1,1 1-1,9 1 0,-5-3-12,-1 0-1,0 0 1,0-1 0,1 0-1,-1 0 1,0-1 0,0 0-1,0-1 1,0 0-1,9-5 1,-4 1 1,-1-1-1,1 0 1,-2-1-1,1 0 1,16-17-1,-6 2 19,-2 0 0,-1-2 1,0 0-1,-2-1 0,16-34 0,-7 7 73,-4-2 1,-1-1-1,-3-1 1,-3 0-1,-2-1 0,-3-1 1,-2 0-1,0-80 1,-8 121-52,-2-1 0,-1 1 1,0 0-1,-1 0 1,-1 1-1,-7-20 0,-1 6-232,-2 1-1,-24-40 0,38 70 159,0 1-1,-1-1 1,1 1 0,0-1 0,-1 1-1,1-1 1,0 0 0,0 1-1,0-1 1,0 0 0,-1 1-1,1-1 1,0 0 0,0 1 0,0-1-1,0 0 1,0 1 0,1-1-1,-1 0 1,0 1 0,0-1-1,0 0 1,0 1 0,1-1-1,-1 1 1,0-1 0,1 0 0,-1 1-1,0-1 1,1 1 0,-1-1-1,1 1 1,-1-1 0,1 1-1,-1-1 1,1 1 0,0-1 0,0 1-6,16-14-1907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9.329"/>
    </inkml:context>
    <inkml:brush xml:id="br0">
      <inkml:brushProperty name="width" value="0.35" units="cm"/>
      <inkml:brushProperty name="height" value="0.35" units="cm"/>
      <inkml:brushProperty name="color" value="#33CCFF"/>
    </inkml:brush>
  </inkml:definitions>
  <inkml:trace contextRef="#ctx0" brushRef="#br0">580 34 4825,'-14'-7'544,"-1"1"-1,0 1 1,0 0 0,-27-4-1,32 8-435,0 0 0,0 1 0,0 1 0,0 0 0,0 0 0,0 1 0,0 0 0,-16 6 0,8-2-9,-1 2 0,1 1 1,0 0-1,1 1 0,0 1 0,1 0 0,0 2 0,-24 23 0,22-16-59,0 0 0,2 1 0,0 1-1,2 1 1,0 0 0,-10 25 0,9-14-40,3 0 1,0 1 0,3 0 0,0 1 0,3 0 0,1 0 0,1 1-1,2-1 1,5 66 0,-2-90-6,1-1-1,0 1 1,1 0-1,0 0 1,0-1-1,2 1 1,-1-1-1,1 0 1,1-1 0,0 1-1,0-1 1,10 11-1,-10-15-7,0 0 1,0 0-1,0-1 0,1 0 0,0 0 1,0-1-1,0 0 0,0 0 0,1 0 1,-1-1-1,1 0 0,0-1 0,0 0 1,0 0-1,0-1 0,1 0 0,-1 0 0,9-1 1,-1 0 3,1-1 1,-1-1 0,1-1 0,-1 0-1,0-1 1,-1-1 0,1 0 0,24-13-1,-19 7 23,0-2-1,-1 0 0,-1-1 0,0-1 0,25-25 1,-20 13 20,0 0-1,-2-2 1,-1 0 0,-1-1 0,-2-1 0,-1-1 0,25-67 0,-33 72-7,0 0 0,-2-1 0,-2 0 1,0 0-1,-2-1 0,0-52 0,-3 71-32,-1 0 0,0 0 0,-1 0 0,0 0 0,0 0 0,-1 0 0,0 0 0,-1 1 0,0-1 0,-1 1 0,0 0 0,0 1 0,-1-1 0,0 1 0,0 0 0,-1 0 0,0 1 0,-1 0 0,1 0 0,-1 1 0,0 0-1,-16-9 1,12 11-17,-1-1 0,1 2 0,-1-1 0,1 2 0,-1 0 0,0 0 0,0 1 0,0 1 0,0 0 0,-23 3 0,-14 3-481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0.592"/>
    </inkml:context>
    <inkml:brush xml:id="br0">
      <inkml:brushProperty name="width" value="0.35" units="cm"/>
      <inkml:brushProperty name="height" value="0.35" units="cm"/>
      <inkml:brushProperty name="color" value="#33CCFF"/>
    </inkml:brush>
  </inkml:definitions>
  <inkml:trace contextRef="#ctx0" brushRef="#br0">138 82 2385,'-107'-46'3061,"134"47"123,38-11-2909,-12 1 39,9 1-140,105-1 0,-142 9-155,1 2 1,-1 0-1,1 2 1,-1 1-1,-1 1 0,1 1 1,24 11-1,-46-17-22,0 0 0,0 1-1,0-1 1,0 1 0,-1 0-1,1 0 1,-1 0 0,1 0 0,-1 0-1,0 0 1,0 1 0,0-1-1,0 1 1,0 0 0,2 3 0,-3-2-1,0 0 0,0 0 0,0 0 0,0 0 0,-1 0 0,1 0 0,-1 0 1,0 0-1,-1 0 0,1 0 0,-1 0 0,1 0 0,-2 4 0,-4 11-48,-1 0 0,-1-1 0,0 0 0,-2 0 0,-19 28 0,-64 76-522,-166 147 3,186-199 592,38-35 40,-32 41 0,55-61 13,1 1-1,1-1 1,0 2-1,2-1 0,-13 33 1,20-47-55,0 0-1,0 0 1,0 0 0,1 0-1,-1 0 1,1 1 0,0-1-1,0 0 1,0 0 0,0 0 0,0 0-1,0 0 1,0 1 0,1-1-1,-1 0 1,1 0 0,-1 0-1,1 0 1,0 0 0,1 2 0,0-2-2,-1-1 0,1 1 1,0-1-1,0 0 0,0 0 1,0 0-1,0 0 1,-1-1-1,2 1 0,-1 0 1,0-1-1,0 1 0,0-1 1,0 0-1,0 0 0,0 0 1,0 0-1,1 0 1,-1 0-1,0 0 0,2-1 1,55-10 110,-1-3 1,-1-2-1,78-34 0,-122 45-127,77-30-1336,158-88-1,-182 81-447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1.457"/>
    </inkml:context>
    <inkml:brush xml:id="br0">
      <inkml:brushProperty name="width" value="0.35" units="cm"/>
      <inkml:brushProperty name="height" value="0.35" units="cm"/>
      <inkml:brushProperty name="color" value="#33CCFF"/>
    </inkml:brush>
  </inkml:definitions>
  <inkml:trace contextRef="#ctx0" brushRef="#br0">803 67 5321,'-1'-3'117,"0"-1"0,0 1-1,0 0 1,0 0 0,0 0 0,-1 0 0,0 0-1,1 1 1,-1-1 0,0 0 0,0 1 0,0 0-1,-1-1 1,1 1 0,-1 0 0,1 0-1,-1 0 1,-4-2 0,1 1-23,0 1 1,0 0-1,0 0 0,0 0 0,-1 1 1,1 0-1,0 0 0,-14 0 0,1 2 37,0 1-1,0 0 1,0 2-1,0 0 1,-25 10-1,17-3-30,-1 2-1,2 1 0,0 1 0,1 1 1,0 2-1,1 0 0,1 1 0,1 2 1,1 0-1,1 1 0,-32 46 0,14-10-67,1 2 0,4 2 0,-49 125 0,72-161-38,1 0 0,2 0 0,0 1 0,2 0-1,-3 33 1,8-48-6,0 0 1,0-1-1,1 1 0,0-1 0,1 1 1,0-1-1,1 0 0,0 0 0,1 0 1,0 0-1,1 0 0,0-1 0,1 0 1,12 17-1,-10-17-10,1 0 0,0-1-1,0 0 1,1 0 0,0-1 0,1 0 0,0-1 0,0-1 0,1 1-1,12 4 1,-15-8 13,-1 0-1,0-1 0,1 0 1,0 0-1,-1-1 0,1 0 0,0 0 1,0-1-1,0-1 0,-1 1 1,1-1-1,0-1 0,-1 1 1,1-2-1,14-4 0,1-5 8,0-1 0,-1 0-1,-1-2 1,0-1 0,-1 0 0,-1-2 0,34-37-1,-30 28-2,-2-1 0,-1-1 0,-1 0-1,-2-2 1,20-44 0,-26 44 19,-1-1-1,-1 0 1,-2-1 0,-1 1 0,-2-1 0,-1-1 0,-2 1 0,-1 0 0,-4-44-1,1 55-241,-1 0-1,-1-1 0,-1 2 0,-1-1 1,-1 1-1,-1 0 0,0 0 0,-2 1 1,0 0-1,-1 1 0,-1 0 0,-1 1 1,-1 0-1,-27-27 0,19 26-1538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2.176"/>
    </inkml:context>
    <inkml:brush xml:id="br0">
      <inkml:brushProperty name="width" value="0.35" units="cm"/>
      <inkml:brushProperty name="height" value="0.35" units="cm"/>
      <inkml:brushProperty name="color" value="#33CCFF"/>
    </inkml:brush>
  </inkml:definitions>
  <inkml:trace contextRef="#ctx0" brushRef="#br0">683 53 6073,'-25'-1'316,"1"0"0,0 2 0,-1 0-1,1 2 1,0 1 0,1 0 0,-1 2 0,1 1-1,0 1 1,-26 12 0,22-6-220,1 0 1,1 2-1,0 1 0,1 1 1,1 0-1,1 2 0,-37 43 1,39-39-137,2 1 0,0 1 0,2 1 0,1 0 1,1 1-1,2 0 0,-15 46 0,21-49 61,0 0 0,1 0 0,2 1 0,0-1-1,2 1 1,1-1 0,1 1 0,1-1 0,8 37 0,-8-50-29,1 0 0,1-1 0,0 1 0,1-1 1,0 0-1,0 0 0,2-1 0,-1 1 0,15 16 1,-17-22-12,0-1 0,0-1 1,0 1-1,1 0 1,-1-1-1,1 0 0,0 0 1,0-1-1,0 1 1,0-1-1,1 0 1,-1 0-1,1-1 0,-1 0 1,1 0-1,-1 0 1,1 0-1,0-1 0,-1 0 1,1 0-1,0-1 1,10-2-1,3-2-10,-1-1 0,1-1 0,-1-1 0,-1-1 0,1 0-1,-2-1 1,1-1 0,23-20 0,1-5 129,66-75-1,-83 83-46,-2-1-1,-1-2 1,-1 0 0,-2-1-1,-1-1 1,-2 0-1,18-57 1,-26 69-82,-2 0 0,0-1 0,-1 0-1,-1 0 1,-1 0 0,-1 0 0,-2 0 0,0 0 0,-1 0 0,0 0 0,-2 0 0,-1 1 0,-13-36 0,15 48-157,-1 1-1,0 0 1,-1 0 0,0 0 0,0 0 0,-1 1 0,0 0 0,0 0-1,0 0 1,-1 1 0,-8-7 0,-7-3-1240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3.056"/>
    </inkml:context>
    <inkml:brush xml:id="br0">
      <inkml:brushProperty name="width" value="0.35" units="cm"/>
      <inkml:brushProperty name="height" value="0.35" units="cm"/>
      <inkml:brushProperty name="color" value="#33CCFF"/>
    </inkml:brush>
  </inkml:definitions>
  <inkml:trace contextRef="#ctx0" brushRef="#br0">675 33 4881,'-16'-6'355,"0"0"0,-1 1 0,1 1 1,-1 0-1,0 1 0,0 1 0,0 0 0,0 1 0,-24 3 0,23 0-216,0 0 0,1 2 0,-1 0 0,1 1 0,0 1-1,0 0 1,1 1 0,-1 1 0,-18 12 0,15-6-36,1 1 1,0 0-1,1 1 1,1 1 0,1 0-1,-21 29 1,18-18-101,0 1 1,2 1 0,2 1-1,1 0 1,1 1 0,1 0-1,2 1 1,1 0 0,-7 66-1,13-73-108,2 1 1,2-1-1,0 1 0,2-1 0,0 0 0,15 51 1,-15-65-26,2 1 0,-1 0 0,2-1 1,0 0-1,0 0 0,1-1 0,0 0 0,1 0 1,1-1-1,-1 0 0,2 0 0,-1-1 1,1 0-1,1 0 0,21 12 0,-23-16 119,0-2 0,1 1 0,-1-1 0,1-1 0,-1 1 0,1-2 0,0 1 0,0-2 0,0 1 0,0-1 0,0-1 0,0 1-1,-1-2 1,1 1 0,0-2 0,0 1 0,-1-1 0,0-1 0,1 1 0,-1-2 0,8-4 0,2-2 217,0-2-1,0 0 1,-2 0 0,1-2 0,-2 0-1,0-1 1,-1-1 0,20-27 0,-15 12 56,-1 0 0,-1-1 0,-2 0 0,-1-1 0,-2-1 0,-2-1 0,-1 0 0,-1 0 0,-2-1 0,2-40 0,-9 63-248,0-1 0,0 1 0,-2 0 0,0 0 1,0 0-1,-1 1 0,-1-1 0,0 0 0,-1 1 1,-1 0-1,0 0 0,-1 1 0,0 0 0,-13-18 0,13 22-55,0-1 0,-1 1 0,0 0 0,0 1 0,-1 0-1,0 0 1,0 1 0,0 0 0,-1 0 0,0 1 0,0 1-1,-1-1 1,1 2 0,-1-1 0,0 2 0,0-1 0,0 2-1,-19-2 1,-15 9-1929,-3 9 129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05.706"/>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5.752"/>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0,'0'1,"0"238,0 976,0-1213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3.130"/>
    </inkml:context>
    <inkml:brush xml:id="br0">
      <inkml:brushProperty name="width" value="0.35" units="cm"/>
      <inkml:brushProperty name="height" value="0.35" units="cm"/>
      <inkml:brushProperty name="color" value="#33CCFF"/>
      <inkml:brushProperty name="ignorePressure" value="1"/>
    </inkml:brush>
  </inkml:definitions>
  <inkml:trace contextRef="#ctx0" brushRef="#br0">66 1,'-44'0,"26"0,14 0,7 0,181 0,573 0,7251 0,-8005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0.668"/>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1,'0'1374,"0"-1367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5.752"/>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0,'0'1,"0"238,0 976,0-1213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51.763"/>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68,'0'-67,"0"1790,0-1722,0-2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7:55.376"/>
    </inkml:context>
    <inkml:brush xml:id="br0">
      <inkml:brushProperty name="width" value="0.35" units="cm"/>
      <inkml:brushProperty name="height" value="0.35" units="cm"/>
      <inkml:brushProperty name="color" value="#33CCFF"/>
    </inkml:brush>
  </inkml:definitions>
  <inkml:trace contextRef="#ctx0" brushRef="#br0">957 65 3817,'7'2'3322,"-9"-5"-2427,-14-8-931,-1 2 74,-1 2 1,0 0-1,-25-6 1,40 12-33,-11-2 38,-1 0 0,1 1 0,-1 0 0,-24 1 0,-4-1 4,15 0-33,0 1 0,-53 5-1,69-2-12,0 0 0,0 1-1,1 0 1,-1 1 0,1 1-1,0-1 1,0 2 0,1-1-1,-17 13 1,3 1 8,2 1 0,0 1 0,-26 34 0,-51 75 46,66-83-57,2 2-1,1 1 1,4 1-1,-33 86 1,48-105 2,1 1 1,2 1-1,2 0 1,1 0-1,1 0 1,2 0 0,1 0-1,2 1 1,6 37-1,-4-52 3,1 0-1,0 0 0,2 0 1,1-1-1,0 0 1,17 31-1,-20-42-4,1-1-1,0 1 1,0-2-1,1 1 1,-1 0 0,1-1-1,1 0 1,-1-1-1,1 1 1,0-1 0,0-1-1,1 1 1,-1-1-1,1 0 1,0-1 0,0 0-1,0 0 1,16 2 0,-12-3-6,1-1 0,-1 0 0,1-1 0,-1 0 0,1-1 0,-1-1 0,0 0 0,1 0 0,-1-1 0,14-6 1,-10 2 14,-1 0 1,0-1 0,0-1-1,-1-1 1,0 0-1,20-19 1,4-10 34,-2-2-1,-3-2 0,48-76 1,-72 105-43,25-40 29,-2-2-1,-2-1 1,23-65-1,-41 91 5,-2 0-1,-2-1 1,-1 0 0,-1-1-1,-1 1 1,-2-1-1,-3-62 1,0 88-18,-2-24 86,-2-1 1,0 0-1,-14-45 0,18 76-93,0 0 0,0 0 0,0 0 0,0 0-1,-1 0 1,1 0 0,0 1 0,-1-1 0,1 0 0,-1 0 0,1 0 0,-1 1 0,1-1-1,-1 0 1,1 1 0,-1-1 0,0 0 0,1 1 0,-1-1 0,0 1 0,-1-1 0,2 2-4,-1 0 1,1 0-1,-1 0 1,1 0 0,-1 0-1,1 0 1,-1 0-1,1 0 1,0 0-1,0 1 1,0-1 0,0 0-1,0 0 1,0 0-1,0 0 1,0 1 0,0-1-1,0 0 1,1 2-1,33 332 134,-21-255-149,4-1 1,32 96-1,-45-163-7,43 106-197,-42-106 46,1-1-1,0 1 1,1-2-1,0 1 1,1-1-1,0 0 1,16 15-1,-21-23-94,0 1 1,1-1-1,-1 0 0,1 0 0,-1 0 0,1-1 0,0 1 0,-1-1 0,1 0 0,0 0 0,0 0 0,7 0 0,5-2-1464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6.597"/>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1,'5301'0,"-5267"0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7.911"/>
    </inkml:context>
    <inkml:brush xml:id="br0">
      <inkml:brushProperty name="width" value="0.35" units="cm"/>
      <inkml:brushProperty name="height" value="0.35" units="cm"/>
      <inkml:brushProperty name="color" value="#33CCFF"/>
      <inkml:brushProperty name="ignorePressure" value="1"/>
    </inkml:brush>
  </inkml:definitions>
  <inkml:trace contextRef="#ctx0" brushRef="#br0">1500 1,'-157'0,"-382"0,637 0,-288 0,-521 0,906 0,-134 0,-29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30.457"/>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1,'3752'0,"-3758"0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292"/>
    </inkml:context>
    <inkml:brush xml:id="br0">
      <inkml:brushProperty name="width" value="0.35" units="cm"/>
      <inkml:brushProperty name="height" value="0.35" units="cm"/>
      <inkml:brushProperty name="color" value="#33CCFF"/>
    </inkml:brush>
  </inkml:definitions>
  <inkml:trace contextRef="#ctx0" brushRef="#br0">40 727 2353,'-2'5'714,"0"-1"-422,0 1-1,0-1 1,0 0-1,0 0 1,-1 0 0,0-1-1,1 1 1,-1 0-1,-1-1 1,-5 5 0,9-8-279,0 0 0,0 0 0,0 0 0,-1 0 0,1 0 0,0 0 0,0 0 0,0 0 0,0 0 0,0 0 0,-1-1 0,1 1 0,0 0 0,0 0 0,0 0 0,0 0 0,0 0 0,0 0 0,0-1 0,-1 1 0,1 0 0,0 0 0,0 0 0,0 0 0,0-1 0,0 1 0,0 0 0,0 0 0,0 0 0,0 0 0,0-1 0,0 1 0,0 0 0,0 0 0,0 0 0,0 0 0,0-1 0,0 1 0,0 0 0,0 0 0,0 0 0,0 0 0,0 0 0,1-1 0,-1 1 0,0 0 0,0 0 0,0 0 0,4-13 89,7-16 29,2 0 0,22-37 1,-6 16 6,29-55 27,5 2 0,4 4 1,92-104-1,-140 178-172,-16 20 23,1-1 0,-1 1 1,1 0-1,0 0 1,1 0-1,0 1 0,-1 0 1,11-8-1,-12 15 2,-1 0 1,0 0-1,0 0 0,0 0 0,0 0 1,0 0-1,0 1 0,-1-1 1,2 7-1,3 23 15,-1 1 1,1 63 0,-4-52-24,-8 474-53,2-405 36,-10 85-138,2-43-3485,10-133 2175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759"/>
    </inkml:context>
    <inkml:brush xml:id="br0">
      <inkml:brushProperty name="width" value="0.35" units="cm"/>
      <inkml:brushProperty name="height" value="0.35" units="cm"/>
      <inkml:brushProperty name="color" value="#33CCFF"/>
    </inkml:brush>
  </inkml:definitions>
  <inkml:trace contextRef="#ctx0" brushRef="#br0">0 537 3761,'14'-18'242,"0"1"-1,1 1 1,0 0 0,2 1-1,0 0 1,0 2 0,1 0 0,1 1-1,0 0 1,1 2 0,26-10 0,28-8-178,136-31 1,-201 56-36,330-84 352,183-44-26,-504 127-690,-1 0 0,0-2 0,31-14 0,-17 2-728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51.763"/>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68,'0'-67,"0"1790,0-1722,0-2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7.944"/>
    </inkml:context>
    <inkml:brush xml:id="br0">
      <inkml:brushProperty name="width" value="0.35" units="cm"/>
      <inkml:brushProperty name="height" value="0.35" units="cm"/>
      <inkml:brushProperty name="color" value="#33CCFF"/>
    </inkml:brush>
  </inkml:definitions>
  <inkml:trace contextRef="#ctx0" brushRef="#br0">677 10 4681,'-12'-3'231,"1"1"0,-1 0 0,0 0 0,0 2-1,0-1 1,0 1 0,1 1 0,-1 0 0,0 1 0,-16 4 0,12-1-42,1 1-1,-1 1 1,2 0 0,-1 0-1,1 2 1,-24 17 0,6 2 8,2 0 0,1 3 0,1 0 0,2 2 1,-26 40-1,19-22-103,2 2 1,-47 108 0,64-127-79,3 1-1,0 0 1,3 1 0,1 0 0,1 0 0,-1 48-1,7-77-14,3 59 17,-2-62-19,0 1-1,0 0 1,0 0-1,0-1 1,1 1-1,0-1 1,0 1 0,0-1-1,1 0 1,-1 0-1,7 7 1,-6-7-19,1-1 0,-1-1 0,1 1-1,-1 0 1,1-1 0,0 0 0,5 2 0,2 2-95,0 0 0,0 0 1,9 9-1,-1-1 61,1 0 0,0-2 0,1 0 1,25 10-1,-32-17 35,0 0 0,1-1 0,-1 0 0,1-1 0,-1-1 1,1 0-1,0-1 0,0-1 0,19-2 0,-22 1 14,0-1 0,0 0-1,0-1 1,0-1 0,0 0-1,0 0 1,-1-1 0,0-1-1,0 0 1,0 0 0,-1-1-1,0 0 1,0-1 0,16-17-1,5-8 3,-1-3 0,-2 0-1,-2-2 1,-1 0 0,-2-2-1,27-63 1,-38 74 26,-2 1 1,-1-2-1,-1 0 1,-1 0-1,-2 0 1,-1-1-1,-1 1 1,-2-1-1,-1 0 0,-7-52 1,5 70-34,-1-1 1,0 1-1,0 0 1,-2 0-1,1 1 0,-2-1 1,0 1-1,0 0 1,-1 1-1,0-1 0,-1 2 1,-1-1-1,1 1 1,-13-11-1,18 19 13,0 0 0,0 1 0,0-1 0,0 1-1,0 0 1,0 0 0,-1 0 0,-5-1 0,8 2-44,1 0-1,-1 0 1,0-1-1,1 1 1,-1 0-1,0 0 1,0 0-1,1 0 1,-1 0-1,0 0 1,0 0-1,1 1 1,-1-1-1,0 0 1,1 0 0,-1 1-1,0-1 1,1 0-1,-1 1 1,0-1-1,1 0 1,-1 1-1,1-1 1,-1 1-1,1-1 1,-1 1-1,1-1 1,-1 1-1,1-1 1,-1 1 0,1 0-1,0-1 1,-1 1-1,1 0 1,0-1-1,0 1 1,-1 0-1,1-1 1,0 1-1,0 0 1,0 0-1,0-1 1,0 1-1,0 0 1,0-1-1,0 1 1,0 1 0,5 11-1280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8.656"/>
    </inkml:context>
    <inkml:brush xml:id="br0">
      <inkml:brushProperty name="width" value="0.35" units="cm"/>
      <inkml:brushProperty name="height" value="0.35" units="cm"/>
      <inkml:brushProperty name="color" value="#33CCFF"/>
    </inkml:brush>
  </inkml:definitions>
  <inkml:trace contextRef="#ctx0" brushRef="#br0">661 5 4857,'-13'-2'209,"-1"1"0,0 0 0,0 1 0,0 0 0,0 1 0,1 1 0,-1 0 0,0 1-1,1 0 1,0 1 0,-1 1 0,2 0 0,-1 1 0,-17 10 0,4 0-111,1 1 0,0 1 0,2 1 0,0 1 0,-34 38 0,27-21-60,1 2 0,2 1-1,2 2 1,1 0 0,3 1 0,1 1-1,2 1 1,3 1 0,1 0 0,2 1-1,2 0 1,3 1 0,1 0-1,3 0 1,2 1 0,6 60 0,-3-92-55,0 0 0,2 0 0,0-1 1,1 1-1,1-1 0,9 19 1,-12-29-2,0-1 0,0 0 1,0 0-1,0 0 0,1 0 1,0-1-1,0 1 0,0-1 1,0 0-1,1 0 0,0-1 1,0 1-1,0-1 0,0 0 1,0 0-1,0-1 0,1 0 1,0 1-1,-1-2 1,1 1-1,9 1 0,-5-3-12,-1 0-1,0 0 1,0-1 0,1 0-1,-1 0 1,0-1 0,0 0-1,0-1 1,0 0-1,9-5 1,-4 1 1,-1-1-1,1 0 1,-2-1-1,1 0 1,16-17-1,-6 2 19,-2 0 0,-1-2 1,0 0-1,-2-1 0,16-34 0,-7 7 73,-4-2 1,-1-1-1,-3-1 1,-3 0-1,-2-1 0,-3-1 1,-2 0-1,0-80 1,-8 121-52,-2-1 0,-1 1 1,0 0-1,-1 0 1,-1 1-1,-7-20 0,-1 6-232,-2 1-1,-24-40 0,38 70 159,0 1-1,-1-1 1,1 1 0,0-1 0,-1 1-1,1-1 1,0 0 0,0 1-1,0-1 1,0 0 0,-1 1-1,1-1 1,0 0 0,0 1 0,0-1-1,0 0 1,0 1 0,1-1-1,-1 0 1,0 1 0,0-1-1,0 0 1,0 1 0,1-1-1,-1 1 1,0-1 0,1 0 0,-1 1-1,0-1 1,1 1 0,-1-1-1,1 1 1,-1-1 0,1 1-1,-1-1 1,1 1 0,0-1 0,0 1-6,16-14-1907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9.329"/>
    </inkml:context>
    <inkml:brush xml:id="br0">
      <inkml:brushProperty name="width" value="0.35" units="cm"/>
      <inkml:brushProperty name="height" value="0.35" units="cm"/>
      <inkml:brushProperty name="color" value="#33CCFF"/>
    </inkml:brush>
  </inkml:definitions>
  <inkml:trace contextRef="#ctx0" brushRef="#br0">580 34 4825,'-14'-7'544,"-1"1"-1,0 1 1,0 0 0,-27-4-1,32 8-435,0 0 0,0 1 0,0 1 0,0 0 0,0 0 0,0 1 0,0 0 0,-16 6 0,8-2-9,-1 2 0,1 1 1,0 0-1,1 1 0,0 1 0,1 0 0,0 2 0,-24 23 0,22-16-59,0 0 0,2 1 0,0 1-1,2 1 1,0 0 0,-10 25 0,9-14-40,3 0 1,0 1 0,3 0 0,0 1 0,3 0 0,1 0 0,1 1-1,2-1 1,5 66 0,-2-90-6,1-1-1,0 1 1,1 0-1,0 0 1,0-1-1,2 1 1,-1-1-1,1 0 1,1-1 0,0 1-1,0-1 1,10 11-1,-10-15-7,0 0 1,0 0-1,0-1 0,1 0 0,0 0 1,0-1-1,0 0 0,0 0 0,1 0 1,-1-1-1,1 0 0,0-1 0,0 0 1,0 0-1,0-1 0,1 0 0,-1 0 0,9-1 1,-1 0 3,1-1 1,-1-1 0,1-1 0,-1 0-1,0-1 1,-1-1 0,1 0 0,24-13-1,-19 7 23,0-2-1,-1 0 0,-1-1 0,0-1 0,25-25 1,-20 13 20,0 0-1,-2-2 1,-1 0 0,-1-1 0,-2-1 0,-1-1 0,25-67 0,-33 72-7,0 0 0,-2-1 0,-2 0 1,0 0-1,-2-1 0,0-52 0,-3 71-32,-1 0 0,0 0 0,-1 0 0,0 0 0,0 0 0,-1 0 0,0 0 0,-1 1 0,0-1 0,-1 1 0,0 0 0,0 1 0,-1-1 0,0 1 0,0 0 0,-1 0 0,0 1 0,-1 0 0,1 0 0,-1 1 0,0 0-1,-16-9 1,12 11-17,-1-1 0,1 2 0,-1-1 0,1 2 0,-1 0 0,0 0 0,0 1 0,0 1 0,0 0 0,-23 3 0,-14 3-481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0.592"/>
    </inkml:context>
    <inkml:brush xml:id="br0">
      <inkml:brushProperty name="width" value="0.35" units="cm"/>
      <inkml:brushProperty name="height" value="0.35" units="cm"/>
      <inkml:brushProperty name="color" value="#33CCFF"/>
    </inkml:brush>
  </inkml:definitions>
  <inkml:trace contextRef="#ctx0" brushRef="#br0">138 82 2385,'-107'-46'3061,"134"47"123,38-11-2909,-12 1 39,9 1-140,105-1 0,-142 9-155,1 2 1,-1 0-1,1 2 1,-1 1-1,-1 1 0,1 1 1,24 11-1,-46-17-22,0 0 0,0 1-1,0-1 1,0 1 0,-1 0-1,1 0 1,-1 0 0,1 0 0,-1 0-1,0 0 1,0 1 0,0-1-1,0 1 1,0 0 0,2 3 0,-3-2-1,0 0 0,0 0 0,0 0 0,0 0 0,-1 0 0,1 0 0,-1 0 1,0 0-1,-1 0 0,1 0 0,-1 0 0,1 0 0,-2 4 0,-4 11-48,-1 0 0,-1-1 0,0 0 0,-2 0 0,-19 28 0,-64 76-522,-166 147 3,186-199 592,38-35 40,-32 41 0,55-61 13,1 1-1,1-1 1,0 2-1,2-1 0,-13 33 1,20-47-55,0 0-1,0 0 1,0 0 0,1 0-1,-1 0 1,1 1 0,0-1-1,0 0 1,0 0 0,0 0 0,0 0-1,0 0 1,0 1 0,1-1-1,-1 0 1,1 0 0,-1 0-1,1 0 1,0 0 0,1 2 0,0-2-2,-1-1 0,1 1 1,0-1-1,0 0 0,0 0 1,0 0-1,0 0 1,-1-1-1,2 1 0,-1 0 1,0-1-1,0 1 0,0-1 1,0 0-1,0 0 0,0 0 1,0 0-1,1 0 1,-1 0-1,0 0 0,2-1 1,55-10 110,-1-3 1,-1-2-1,78-34 0,-122 45-127,77-30-1336,158-88-1,-182 81-447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1.457"/>
    </inkml:context>
    <inkml:brush xml:id="br0">
      <inkml:brushProperty name="width" value="0.35" units="cm"/>
      <inkml:brushProperty name="height" value="0.35" units="cm"/>
      <inkml:brushProperty name="color" value="#33CCFF"/>
    </inkml:brush>
  </inkml:definitions>
  <inkml:trace contextRef="#ctx0" brushRef="#br0">803 67 5321,'-1'-3'117,"0"-1"0,0 1-1,0 0 1,0 0 0,0 0 0,-1 0 0,0 0-1,1 1 1,-1-1 0,0 0 0,0 1 0,0 0-1,-1-1 1,1 1 0,-1 0 0,1 0-1,-1 0 1,-4-2 0,1 1-23,0 1 1,0 0-1,0 0 0,0 0 0,-1 1 1,1 0-1,0 0 0,-14 0 0,1 2 37,0 1-1,0 0 1,0 2-1,0 0 1,-25 10-1,17-3-30,-1 2-1,2 1 0,0 1 0,1 1 1,0 2-1,1 0 0,1 1 0,1 2 1,1 0-1,1 1 0,-32 46 0,14-10-67,1 2 0,4 2 0,-49 125 0,72-161-38,1 0 0,2 0 0,0 1 0,2 0-1,-3 33 1,8-48-6,0 0 1,0-1-1,1 1 0,0-1 0,1 1 1,0-1-1,1 0 0,0 0 0,1 0 1,0 0-1,1 0 0,0-1 0,1 0 1,12 17-1,-10-17-10,1 0 0,0-1-1,0 0 1,1 0 0,0-1 0,1 0 0,0-1 0,0-1 0,1 1-1,12 4 1,-15-8 13,-1 0-1,0-1 0,1 0 1,0 0-1,-1-1 0,1 0 0,0 0 1,0-1-1,0-1 0,-1 1 1,1-1-1,0-1 0,-1 1 1,1-2-1,14-4 0,1-5 8,0-1 0,-1 0-1,-1-2 1,0-1 0,-1 0 0,-1-2 0,34-37-1,-30 28-2,-2-1 0,-1-1 0,-1 0-1,-2-2 1,20-44 0,-26 44 19,-1-1-1,-1 0 1,-2-1 0,-1 1 0,-2-1 0,-1-1 0,-2 1 0,-1 0 0,-4-44-1,1 55-241,-1 0-1,-1-1 0,-1 2 0,-1-1 1,-1 1-1,-1 0 0,0 0 0,-2 1 1,0 0-1,-1 1 0,-1 0 0,-1 1 1,-1 0-1,-27-27 0,19 26-1538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2.176"/>
    </inkml:context>
    <inkml:brush xml:id="br0">
      <inkml:brushProperty name="width" value="0.35" units="cm"/>
      <inkml:brushProperty name="height" value="0.35" units="cm"/>
      <inkml:brushProperty name="color" value="#33CCFF"/>
    </inkml:brush>
  </inkml:definitions>
  <inkml:trace contextRef="#ctx0" brushRef="#br0">683 53 6073,'-25'-1'316,"1"0"0,0 2 0,-1 0-1,1 2 1,0 1 0,1 0 0,-1 2 0,1 1-1,0 1 1,-26 12 0,22-6-220,1 0 1,1 2-1,0 1 0,1 1 1,1 0-1,1 2 0,-37 43 1,39-39-137,2 1 0,0 1 0,2 1 0,1 0 1,1 1-1,2 0 0,-15 46 0,21-49 61,0 0 0,1 0 0,2 1 0,0-1-1,2 1 1,1-1 0,1 1 0,1-1 0,8 37 0,-8-50-29,1 0 0,1-1 0,0 1 0,1-1 1,0 0-1,0 0 0,2-1 0,-1 1 0,15 16 1,-17-22-12,0-1 0,0-1 1,0 1-1,1 0 1,-1-1-1,1 0 0,0 0 1,0-1-1,0 1 1,0-1-1,1 0 1,-1 0-1,1-1 0,-1 0 1,1 0-1,-1 0 1,1 0-1,0-1 0,-1 0 1,1 0-1,0-1 1,10-2-1,3-2-10,-1-1 0,1-1 0,-1-1 0,-1-1 0,1 0-1,-2-1 1,1-1 0,23-20 0,1-5 129,66-75-1,-83 83-46,-2-1-1,-1-2 1,-1 0 0,-2-1-1,-1-1 1,-2 0-1,18-57 1,-26 69-82,-2 0 0,0-1 0,-1 0-1,-1 0 1,-1 0 0,-1 0 0,-2 0 0,0 0 0,-1 0 0,0 0 0,-2 0 0,-1 1 0,-13-36 0,15 48-157,-1 1-1,0 0 1,-1 0 0,0 0 0,0 0 0,-1 1 0,0 0 0,0 0-1,0 0 1,-1 1 0,-8-7 0,-7-3-1240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3.056"/>
    </inkml:context>
    <inkml:brush xml:id="br0">
      <inkml:brushProperty name="width" value="0.35" units="cm"/>
      <inkml:brushProperty name="height" value="0.35" units="cm"/>
      <inkml:brushProperty name="color" value="#33CCFF"/>
    </inkml:brush>
  </inkml:definitions>
  <inkml:trace contextRef="#ctx0" brushRef="#br0">675 33 4881,'-16'-6'355,"0"0"0,-1 1 0,1 1 1,-1 0-1,0 1 0,0 1 0,0 0 0,0 1 0,-24 3 0,23 0-216,0 0 0,1 2 0,-1 0 0,1 1 0,0 1-1,0 0 1,1 1 0,-1 1 0,-18 12 0,15-6-36,1 1 1,0 0-1,1 1 1,1 1 0,1 0-1,-21 29 1,18-18-101,0 1 1,2 1 0,2 1-1,1 0 1,1 1 0,1 0-1,2 1 1,1 0 0,-7 66-1,13-73-108,2 1 1,2-1-1,0 1 0,2-1 0,0 0 0,15 51 1,-15-65-26,2 1 0,-1 0 0,2-1 1,0 0-1,0 0 0,1-1 0,0 0 0,1 0 1,1-1-1,-1 0 0,2 0 0,-1-1 1,1 0-1,1 0 0,21 12 0,-23-16 119,0-2 0,1 1 0,-1-1 0,1-1 0,-1 1 0,1-2 0,0 1 0,0-2 0,0 1 0,0-1 0,0-1 0,0 1-1,-1-2 1,1 1 0,0-2 0,0 1 0,-1-1 0,0-1 0,1 1 0,-1-2 0,8-4 0,2-2 217,0-2-1,0 0 1,-2 0 0,1-2 0,-2 0-1,0-1 1,-1-1 0,20-27 0,-15 12 56,-1 0 0,-1-1 0,-2 0 0,-1-1 0,-2-1 0,-2-1 0,-1 0 0,-1 0 0,-2-1 0,2-40 0,-9 63-248,0-1 0,0 1 0,-2 0 0,0 0 1,0 0-1,-1 1 0,-1-1 0,0 0 0,-1 1 1,-1 0-1,0 0 0,-1 1 0,0 0 0,-13-18 0,13 22-55,0-1 0,-1 1 0,0 0 0,0 1 0,-1 0-1,0 0 1,0 1 0,0 0 0,-1 0 0,0 1 0,0 1-1,-1-1 1,1 2 0,-1-1 0,0 2 0,0-1 0,0 2-1,-19-2 1,-15 9-1929,-3 9 129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49.291"/>
    </inkml:context>
    <inkml:brush xml:id="br0">
      <inkml:brushProperty name="width" value="0.35" units="cm"/>
      <inkml:brushProperty name="height" value="0.35" units="cm"/>
      <inkml:brushProperty name="color" value="#33CCFF"/>
    </inkml:brush>
  </inkml:definitions>
  <inkml:trace contextRef="#ctx0" brushRef="#br0">26 251 1464,'-20'-16'3586,"15"7"-2023,5 9-1505,0 0 0,0 0 0,0-1 0,0 1 0,0 0-1,0 0 1,0 0 0,0-1 0,0 1 0,0 0 0,0 0 0,1 0 0,-1 0 0,0 0 0,0-1 0,0 1 0,0 0 0,0 0 0,0 0 0,1 0 0,-1 0 0,0 0 0,0-1 0,0 1 0,1 0 0,-1 0 0,0 0 0,0 0 0,0 0 0,0 0 0,1 0 0,-1 0 0,0 0 0,0 0 0,0 0-1,1 0 1,-1 0 0,0 0 0,0 0 0,0 0 0,1 0 0,64 1 357,300-14 1355,-330 9-1750,-1-2 1,1-2-1,-1-1 1,0-1 0,-1-2-1,-1-2 1,0 0-1,0-3 1,-2 0-1,0-2 1,30-25-1,-40 23-31,-12 10-939,-8 11 898,0 0 0,0 0 0,0 0-1,0-1 1,0 1 0,0 0 0,0 0-1,0 0 1,0 0 0,0 0 0,0 0 0,0 0-1,0-1 1,0 1 0,-1 0 0,1 0-1,0 0 1,0 0 0,0 0 0,0 0-1,0 0 1,0-1 0,0 1 0,0 0-1,0 0 1,0 0 0,0 0 0,0 0 0,-1 0-1,1 0 1,0 0 0,0 0 0,0 0-1,0 0 1,0 0 0,0 0 0,0-1-1,-1 1 1,1 0 0,0 0 0,0 0-1,0 0 1,0 0 0,0 0 0,0 0-1,-1 0 1,1 0 0,0 0 0,0 1 0,0-1-1,0 0 1,0 0 0,0 0 0,0 0-1,-1 0 1,1 0 0,0 0 0,0 0-1,0 0 1,0 0 0,0 0 0,0 0-1,0 0 1,0 1 0,0-1 0,-1 0 0,-1 1-2205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0.216"/>
    </inkml:context>
    <inkml:brush xml:id="br0">
      <inkml:brushProperty name="width" value="0.35" units="cm"/>
      <inkml:brushProperty name="height" value="0.35" units="cm"/>
      <inkml:brushProperty name="color" value="#33CCFF"/>
    </inkml:brush>
  </inkml:definitions>
  <inkml:trace contextRef="#ctx0" brushRef="#br0">47 29 2369,'-7'-9'1638,"-9"-10"796,9 18-1361,1 14-73,2 14-884,1 1 0,1-1 0,1 1 0,5 51 0,3 115 125,6 68-173,-9-228-85,-1 1 0,-2 0 0,-7 63 0,3-17-124,3-81 124,0 0 13,24 1 81,99 19 18,-26-2 5,64 18-50,-107-22-28,76 10 0,-111-22-31,252 18-30,-257-22-111,-14 2-2376,-3 0 1160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1.029"/>
    </inkml:context>
    <inkml:brush xml:id="br0">
      <inkml:brushProperty name="width" value="0.35" units="cm"/>
      <inkml:brushProperty name="height" value="0.35" units="cm"/>
      <inkml:brushProperty name="color" value="#33CCFF"/>
    </inkml:brush>
  </inkml:definitions>
  <inkml:trace contextRef="#ctx0" brushRef="#br0">551 33 3529,'-7'-5'274,"-1"1"1,1 0-1,-1 1 0,1-1 1,-1 2-1,0-1 0,0 1 1,-1 0-1,1 1 1,0 0-1,-1 0 0,1 0 1,-1 1-1,1 1 1,0 0-1,-1 0 0,1 0 1,0 1-1,0 0 0,0 1 1,0 0-1,0 0 1,0 0-1,-10 8 0,2 0-179,-1 0 0,1 2 0,1 0-1,0 0 1,1 2 0,1 0 0,0 0-1,1 1 1,-11 20 0,-8 16-46,2 2-1,2 1 1,-18 60 0,32-77-25,2 1-1,2 0 0,1 1 1,2 0-1,-1 62 1,7-89-25,1-1 0,0 1 0,0-1 0,1 0 0,1 0 0,0 0 0,1 0 0,0 0 0,1-1 1,0 0-1,7 12 0,-7-17-35,-1 1 1,1-1 0,1 0 0,0 0 0,-1 0 0,2-1-1,-1 0 1,0 0 0,1 0 0,0-1 0,0 0 0,1 0 0,-1-1-1,1 0 1,-1-1 0,1 1 0,10 0 0,-7-1-25,0 0 0,0-2 1,0 1-1,0-1 1,0-1-1,0 0 0,0-1 1,0 0-1,0-1 1,18-6-1,-14 3 28,0-1 0,-1-1 0,0 0 0,0-1-1,-1-1 1,22-19 0,-17 10 63,0 0-1,-1-2 1,-1 0-1,0 0 1,-2-2 0,-1 0-1,-1 0 1,17-45-1,-22 45 1,-1 0 1,0 0-1,-2 0 0,0 0 0,-2-1 1,-1 0-1,-1 1 0,0-1 0,-2 0 1,-1 1-1,-1 0 0,-1-1 0,-8-24 1,1 24-90,0 1 0,-28-40 0,36 56 24,-10-11-390,-1 0 1,-25-24-1,17 18-1623,6 8 138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7:55.376"/>
    </inkml:context>
    <inkml:brush xml:id="br0">
      <inkml:brushProperty name="width" value="0.35" units="cm"/>
      <inkml:brushProperty name="height" value="0.35" units="cm"/>
      <inkml:brushProperty name="color" value="#33CCFF"/>
    </inkml:brush>
  </inkml:definitions>
  <inkml:trace contextRef="#ctx0" brushRef="#br0">957 65 3817,'7'2'3322,"-9"-5"-2427,-14-8-931,-1 2 74,-1 2 1,0 0-1,-25-6 1,40 12-33,-11-2 38,-1 0 0,1 1 0,-1 0 0,-24 1 0,-4-1 4,15 0-33,0 1 0,-53 5-1,69-2-12,0 0 0,0 1-1,1 0 1,-1 1 0,1 1-1,0-1 1,0 2 0,1-1-1,-17 13 1,3 1 8,2 1 0,0 1 0,-26 34 0,-51 75 46,66-83-57,2 2-1,1 1 1,4 1-1,-33 86 1,48-105 2,1 1 1,2 1-1,2 0 1,1 0-1,1 0 1,2 0 0,1 0-1,2 1 1,6 37-1,-4-52 3,1 0-1,0 0 0,2 0 1,1-1-1,0 0 1,17 31-1,-20-42-4,1-1-1,0 1 1,0-2-1,1 1 1,-1 0 0,1-1-1,1 0 1,-1-1-1,1 1 1,0-1 0,0-1-1,1 1 1,-1-1-1,1 0 1,0-1 0,0 0-1,0 0 1,16 2 0,-12-3-6,1-1 0,-1 0 0,1-1 0,-1 0 0,1-1 0,-1-1 0,0 0 0,1 0 0,-1-1 0,14-6 1,-10 2 14,-1 0 1,0-1 0,0-1-1,-1-1 1,0 0-1,20-19 1,4-10 34,-2-2-1,-3-2 0,48-76 1,-72 105-43,25-40 29,-2-2-1,-2-1 1,23-65-1,-41 91 5,-2 0-1,-2-1 1,-1 0 0,-1-1-1,-1 1 1,-2-1-1,-3-62 1,0 88-18,-2-24 86,-2-1 1,0 0-1,-14-45 0,18 76-93,0 0 0,0 0 0,0 0 0,0 0-1,-1 0 1,1 0 0,0 1 0,-1-1 0,1 0 0,-1 0 0,1 0 0,-1 1 0,1-1-1,-1 0 1,1 1 0,-1-1 0,0 0 0,1 1 0,-1-1 0,0 1 0,-1-1 0,2 2-4,-1 0 1,1 0-1,-1 0 1,1 0 0,-1 0-1,1 0 1,-1 0-1,1 0 1,0 0-1,0 1 1,0-1 0,0 0-1,0 0 1,0 0-1,0 0 1,0 1 0,0-1-1,0 0 1,1 2-1,33 332 134,-21-255-149,4-1 1,32 96-1,-45-163-7,43 106-197,-42-106 46,1-1-1,0 1 1,1-2-1,0 1 1,1-1-1,0 0 1,16 15-1,-21-23-94,0 1 1,1-1-1,-1 0 0,1 0 0,-1 0 0,1-1 0,0 1 0,-1-1 0,1 0 0,0 0 0,0 0 0,7 0 0,5-2-1464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2.446"/>
    </inkml:context>
    <inkml:brush xml:id="br0">
      <inkml:brushProperty name="width" value="0.35" units="cm"/>
      <inkml:brushProperty name="height" value="0.35" units="cm"/>
      <inkml:brushProperty name="color" value="#33CCFF"/>
    </inkml:brush>
  </inkml:definitions>
  <inkml:trace contextRef="#ctx0" brushRef="#br0">1 0 3073,'1'0'3456,"7"2"-2534,93 6-158,-1-3 0,110-10 0,-133 2-622,-45 2-118,-2 0-2,36 2 0,-56 0-16,0 1 1,0 0-1,0 0 1,0 1-1,0 0 1,-1 1-1,13 6 1,-18-8-8,0 0-1,0 0 1,0 1 0,0 0-1,0 0 1,6 6 0,-9-7-6,1 0 1,-1 1-1,0-1 1,0 0-1,0 1 1,0-1-1,-1 1 1,1-1-1,0 1 1,-1 0-1,0-1 1,0 1-1,0 5 1,-9 186 7,-14 247 79,25-321-505,29 198-1,-25-291 256,-3-17 56,-1 1 0,0-1 1,-1 1-1,0 0 0,0 0 0,-2 17 0,0-27 108,0 0 0,1 0 0,-1 0 0,1 0 0,-1 0 0,0 0 0,0-1 0,0 1 0,1 0 0,-1 0 0,0-1 0,0 1 0,0-1 0,0 1 0,0-1-1,0 1 1,0-1 0,-2 1 0,-29 7 100,19-5-59,-69 17 333,-1-4 0,-1-4 0,-95 3 0,156-19-720,20 1-620,15-1-485,9 2-343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4.926"/>
    </inkml:context>
    <inkml:brush xml:id="br0">
      <inkml:brushProperty name="width" value="0.35" units="cm"/>
      <inkml:brushProperty name="height" value="0.35" units="cm"/>
      <inkml:brushProperty name="color" value="#33CCFF"/>
    </inkml:brush>
  </inkml:definitions>
  <inkml:trace contextRef="#ctx0" brushRef="#br0">749 140 2168,'3'-3'337,"0"0"0,0-1 0,0 1 0,0-1 0,0 0 0,-1 0 0,1 0 0,-1 0 0,0 0 0,-1-1 0,1 1 0,-1 0 0,1-1 0,-1 1 0,-1-1 0,1 0 0,-1 1 0,0-8 0,0 10-263,-1 1-1,1-1 1,-1 1-1,0-1 1,0 1-1,0-1 0,0 1 1,0 0-1,0-1 1,0 1-1,0 0 1,-1 0-1,1 0 1,0 0-1,-1 0 1,1 0-1,0 0 1,-3 0-1,-33-13 264,36 13-323,-8-1 50,2-1-8,-1 0-1,1 1 1,-1 0 0,0 1-1,1 0 1,-1 0-1,0 1 1,0 0-1,0 0 1,0 1-1,-11 2 1,-28 11 215,2 2 0,-64 33 1,84-36-251,0 1 0,2 2 0,0 0 0,-35 33 0,14-8 8,-46 59 1,76-81-22,0 0 0,1 0 1,2 1-1,-1 1 1,2 0-1,1 0 1,1 1-1,0 0 1,2 1-1,1-1 0,0 1 1,2 0-1,1 0 1,0 35-1,2-51-12,1 0 0,0 0 0,0-1 0,0 1-1,0 0 1,1-1 0,1 1 0,-1-1 0,1 1 0,0-1-1,0 0 1,1 0 0,-1-1 0,2 1 0,-1-1 0,0 1-1,1-1 1,0-1 0,0 1 0,1-1 0,-1 0 0,1 0-1,0 0 1,0-1 0,0 0 0,0 0 0,0-1 0,1 1-1,0-2 1,-1 1 0,1-1 0,0 1 0,0-2 0,-1 1-1,1-1 1,0 0 0,0-1 0,0 1 0,10-4 0,1 0 23,0-1 0,0 0 0,0-2 0,-1 0 0,0-1 0,-1-1 0,0 0 0,22-17 0,-1-4 21,-1 0 0,42-46 1,-50 44-55,0-1 0,-2-1 0,-2-2 0,-1 0 1,-2-1-1,-1-2 0,-3 0 0,0 0 0,-3-2 0,15-65 1,-25 57-1330,-4 47 1322,0 0 0,0-1-1,0 1 1,0 0 0,-1 0 0,1 0 0,-1 0 0,1 0 0,-1 0-1,0 0 1,1 0 0,-1 0 0,0 1 0,0-1 0,0 0-1,-1 0 1,1 1 0,0-1 0,-4-2 0,5 4 73,0 0 1,-1 0-1,1 0 0,-1 0 0,1 0 1,-1 0-1,1 0 0,-1 0 1,1 0-1,-1 0 0,1 0 1,-1 0-1,1 0 0,-1 0 1,1 0-1,-1 1 0,1-1 1,0 0-1,-1 0 0,1 1 1,-1-1-1,1 0 0,0 0 0,-1 1 1,1-1-1,0 1 0,-1-1 1,1 0-1,0 1 0,0-1 1,-1 1-1,1-1 0,0 0 1,-1 2-1,-8 18-444,9-18 516,-7 16-154,2 1 0,0 0 0,-1 20 0,4-27 30,-3 29 52,3-1-1,1 1 1,3-1 0,0 1-1,12 50 1,-11-65-69,-2-23 17,5 41-69,18 69 0,-20-101-73,0 1 0,1-1 0,0-1 0,1 1 0,0-1 0,1 0 0,0 0 0,1-1 0,0 0 0,10 11 0,-15-19 0,-1 0 1,1 1-1,-1-1 0,1 0 1,0 0-1,0 0 0,0-1 1,0 1-1,0-1 0,0 1 1,0-1-1,1 0 1,-1 0-1,0-1 0,1 1 1,-1-1-1,1 1 0,-1-1 1,1 0-1,-1 0 0,0-1 1,1 1-1,-1-1 1,0 0-1,1 0 0,-1 0 1,0 0-1,6-3 0,24-20-1826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6.240"/>
    </inkml:context>
    <inkml:brush xml:id="br0">
      <inkml:brushProperty name="width" value="0.35" units="cm"/>
      <inkml:brushProperty name="height" value="0.35" units="cm"/>
      <inkml:brushProperty name="color" value="#33CCFF"/>
    </inkml:brush>
  </inkml:definitions>
  <inkml:trace contextRef="#ctx0" brushRef="#br0">647 33 2457,'0'-1'143,"-1"-1"1,1 0 0,-1 1 0,1-1 0,-1 1 0,1-1 0,-1 1 0,0-1 0,0 1 0,1 0 0,-1-1 0,0 1 0,0 0 0,-1 0 0,1 0 0,0 0 0,0-1 0,-1 2 0,1-1-1,0 0 1,-1 0 0,1 0 0,-1 1 0,1-1 0,-1 0 0,1 1 0,-1 0 0,1-1 0,-1 1 0,0 0 0,1 0 0,-1 0 0,-2 0 0,-11-1 218,1 1 0,-27 3 0,29-1 100,-208 27 1184,187-22-1531,0 2-1,1 0 1,0 3 0,-48 24-1,74-33-108,0 0 0,1 1 1,-1 0-1,1 0 0,0 1 0,0-1 0,0 1 0,1 0 0,-1 1 0,1-1 0,0 1 0,1 0 0,0-1 0,-1 2 0,2-1 0,-1 0 0,1 1 0,0-1 0,0 1 1,1-1-1,-1 14 0,1 7-26,1-1 1,2 1 0,1 0 0,8 35 0,-5-29-156,2 40 0,-3 22 17,-1-16-103,-3-1 0,-11 101 0,-28 55 205,39-229 34,1 1 1,0-1-1,0 0 0,1 0 1,-1 0-1,1-1 0,0 1 1,0-1-1,6 6 0,-2 0 84,-6-8-84,1-1 0,-1 1 0,1-1-1,0 0 1,0 0 0,-1 1 0,1-1 0,0 0 0,0 0-1,0-1 1,0 1 0,0 0 0,0-1 0,0 1 0,1-1-1,3 1 1,42-1 30,-20 0 1569,-1 1-1748,0 0 0,0-3-1,49-7 1,18-11-1582,-34 5 3359,-28 7-1718,103-31 119,-113 31-752,-1 0 0,-1-1 1,0-2-1,23-14 0,-21 8-1303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6.876"/>
    </inkml:context>
    <inkml:brush xml:id="br0">
      <inkml:brushProperty name="width" value="0.35" units="cm"/>
      <inkml:brushProperty name="height" value="0.35" units="cm"/>
      <inkml:brushProperty name="color" value="#33CCFF"/>
    </inkml:brush>
  </inkml:definitions>
  <inkml:trace contextRef="#ctx0" brushRef="#br0">136 0 2280,'-1'1'224,"0"1"0,0-1 0,0 0-1,0 0 1,0 0 0,0 0-1,0 1 1,0-1 0,1 0 0,-1 1-1,0-1 1,1 1 0,-1-1-1,1 1 1,0-1 0,-1 4 0,-4 35 639,4-21-692,-10 91 490,-35 248 331,24-199-1224,-3 168-1,22-270-286,-4 52-2071,4-60 826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8.187"/>
    </inkml:context>
    <inkml:brush xml:id="br0">
      <inkml:brushProperty name="width" value="0.35" units="cm"/>
      <inkml:brushProperty name="height" value="0.35" units="cm"/>
      <inkml:brushProperty name="color" value="#33CCFF"/>
    </inkml:brush>
  </inkml:definitions>
  <inkml:trace contextRef="#ctx0" brushRef="#br0">17 107 2849,'-1'0'276,"0"0"1,0-1 0,0 1-1,1 0 1,-1-1 0,0 0-1,0 1 1,1-1-1,-1 1 1,0-1 0,1 0-1,-1 1 1,0-1 0,1 0-1,-1 0 1,1 1 0,0-1-1,-1-1 1,1 1-212,0 1 0,0-1 0,0 0 0,0 1 0,0-1 0,0 0 0,0 1 0,0-1 0,1 1 0,-1-1 0,0 1 1,0-1-1,1 0 0,-1 1 0,0-1 0,1 1 0,-1-1 0,0 1 0,1-1 0,-1 1 0,1-1 0,5-3-54,0 0 0,0 1-1,0-1 1,12-4 0,-10 5 12,2-2 11,0 0 0,1 2 0,0-1 0,0 1 0,0 1 0,0 0 0,21-1 0,491-24 278,-516 26-323,0 1 0,-1 0 1,1 0-1,0 1 0,0 0 0,7 2 0,-13-3-1,0 1 0,0-1 0,0 0 0,0 1 0,-1-1 0,1 1 0,0-1 0,0 1-1,0 0 1,-1-1 0,1 1 0,0 0 0,-1-1 0,1 1 0,0 0 0,-1 0-1,1 0 1,-1-1 0,0 1 0,1 1 0,-1 0-9,1-1 1,-1 1-1,0 0 1,-1-1-1,1 1 1,0-1-1,0 1 1,-1 0-1,1-1 1,0 1-1,-1-1 1,0 1-1,1-1 1,-1 1-1,0-1 1,-1 2-1,-8 17 33,0 1 1,1 0-1,2 0 1,0 0-1,1 1 1,1 0-1,-2 25 1,-5 166 56,9-99-31,0 289 137,5-207-225,-2-189 25,-1 1-1,0 0 1,0-1 0,-1 1-1,0-1 1,0 1-1,0-1 1,-1 0 0,-1 0-1,1 0 1,-1 0-1,0 0 1,0-1 0,-1 0-1,0 0 1,0 0-1,0-1 1,-1 1 0,-7 5-1,-4 0-219,1 0 0,-1-1 0,-1 0 0,0-1 0,-1-2 0,-21 8 0,-128 32 2762,53-16-2751,87-23 106,8-1-42,0-1 1,0-2-1,0 0 0,-35 3 1,44-9-1471,11-6-61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05.706"/>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3.130"/>
    </inkml:context>
    <inkml:brush xml:id="br0">
      <inkml:brushProperty name="width" value="0.35" units="cm"/>
      <inkml:brushProperty name="height" value="0.35" units="cm"/>
      <inkml:brushProperty name="color" value="#33CCFF"/>
      <inkml:brushProperty name="ignorePressure" value="1"/>
    </inkml:brush>
  </inkml:definitions>
  <inkml:trace contextRef="#ctx0" brushRef="#br0">66 1,'-44'0,"26"0,14 0,7 0,181 0,573 0,7251 0,-8005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0.668"/>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1,'0'1374,"0"-1367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5.752"/>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0,'0'1,"0"238,0 976,0-1213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51.763"/>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68,'0'-67,"0"1790,0-1722,0-2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6.597"/>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1,'5301'0,"-5267"0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7:55.376"/>
    </inkml:context>
    <inkml:brush xml:id="br0">
      <inkml:brushProperty name="width" value="0.35" units="cm"/>
      <inkml:brushProperty name="height" value="0.35" units="cm"/>
      <inkml:brushProperty name="color" value="#33CCFF"/>
    </inkml:brush>
  </inkml:definitions>
  <inkml:trace contextRef="#ctx0" brushRef="#br0">957 65 3817,'7'2'3322,"-9"-5"-2427,-14-8-931,-1 2 74,-1 2 1,0 0-1,-25-6 1,40 12-33,-11-2 38,-1 0 0,1 1 0,-1 0 0,-24 1 0,-4-1 4,15 0-33,0 1 0,-53 5-1,69-2-12,0 0 0,0 1-1,1 0 1,-1 1 0,1 1-1,0-1 1,0 2 0,1-1-1,-17 13 1,3 1 8,2 1 0,0 1 0,-26 34 0,-51 75 46,66-83-57,2 2-1,1 1 1,4 1-1,-33 86 1,48-105 2,1 1 1,2 1-1,2 0 1,1 0-1,1 0 1,2 0 0,1 0-1,2 1 1,6 37-1,-4-52 3,1 0-1,0 0 0,2 0 1,1-1-1,0 0 1,17 31-1,-20-42-4,1-1-1,0 1 1,0-2-1,1 1 1,-1 0 0,1-1-1,1 0 1,-1-1-1,1 1 1,0-1 0,0-1-1,1 1 1,-1-1-1,1 0 1,0-1 0,0 0-1,0 0 1,16 2 0,-12-3-6,1-1 0,-1 0 0,1-1 0,-1 0 0,1-1 0,-1-1 0,0 0 0,1 0 0,-1-1 0,14-6 1,-10 2 14,-1 0 1,0-1 0,0-1-1,-1-1 1,0 0-1,20-19 1,4-10 34,-2-2-1,-3-2 0,48-76 1,-72 105-43,25-40 29,-2-2-1,-2-1 1,23-65-1,-41 91 5,-2 0-1,-2-1 1,-1 0 0,-1-1-1,-1 1 1,-2-1-1,-3-62 1,0 88-18,-2-24 86,-2-1 1,0 0-1,-14-45 0,18 76-93,0 0 0,0 0 0,0 0 0,0 0-1,-1 0 1,1 0 0,0 1 0,-1-1 0,1 0 0,-1 0 0,1 0 0,-1 1 0,1-1-1,-1 0 1,1 1 0,-1-1 0,0 0 0,1 1 0,-1-1 0,0 1 0,-1-1 0,2 2-4,-1 0 1,1 0-1,-1 0 1,1 0 0,-1 0-1,1 0 1,-1 0-1,1 0 1,0 0-1,0 1 1,0-1 0,0 0-1,0 0 1,0 0-1,0 0 1,0 1 0,0-1-1,0 0 1,1 2-1,33 332 134,-21-255-149,4-1 1,32 96-1,-45-163-7,43 106-197,-42-106 46,1-1-1,0 1 1,1-2-1,0 1 1,1-1-1,0 0 1,16 15-1,-21-23-94,0 1 1,1-1-1,-1 0 0,1 0 0,-1 0 0,1-1 0,0 1 0,-1-1 0,1 0 0,0 0 0,0 0 0,7 0 0,5-2-1464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6.597"/>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1,'5301'0,"-5267"0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7.911"/>
    </inkml:context>
    <inkml:brush xml:id="br0">
      <inkml:brushProperty name="width" value="0.35" units="cm"/>
      <inkml:brushProperty name="height" value="0.35" units="cm"/>
      <inkml:brushProperty name="color" value="#33CCFF"/>
      <inkml:brushProperty name="ignorePressure" value="1"/>
    </inkml:brush>
  </inkml:definitions>
  <inkml:trace contextRef="#ctx0" brushRef="#br0">1500 1,'-157'0,"-382"0,637 0,-288 0,-521 0,906 0,-134 0,-29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30.457"/>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1,'3752'0,"-3758"0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292"/>
    </inkml:context>
    <inkml:brush xml:id="br0">
      <inkml:brushProperty name="width" value="0.35" units="cm"/>
      <inkml:brushProperty name="height" value="0.35" units="cm"/>
      <inkml:brushProperty name="color" value="#33CCFF"/>
    </inkml:brush>
  </inkml:definitions>
  <inkml:trace contextRef="#ctx0" brushRef="#br0">40 727 2353,'-2'5'714,"0"-1"-422,0 1-1,0-1 1,0 0-1,0 0 1,-1 0 0,0-1-1,1 1 1,-1 0-1,-1-1 1,-5 5 0,9-8-279,0 0 0,0 0 0,0 0 0,-1 0 0,1 0 0,0 0 0,0 0 0,0 0 0,0 0 0,0 0 0,-1-1 0,1 1 0,0 0 0,0 0 0,0 0 0,0 0 0,0 0 0,0 0 0,0-1 0,-1 1 0,1 0 0,0 0 0,0 0 0,0 0 0,0-1 0,0 1 0,0 0 0,0 0 0,0 0 0,0 0 0,0-1 0,0 1 0,0 0 0,0 0 0,0 0 0,0 0 0,0-1 0,0 1 0,0 0 0,0 0 0,0 0 0,0 0 0,0 0 0,1-1 0,-1 1 0,0 0 0,0 0 0,0 0 0,4-13 89,7-16 29,2 0 0,22-37 1,-6 16 6,29-55 27,5 2 0,4 4 1,92-104-1,-140 178-172,-16 20 23,1-1 0,-1 1 1,1 0-1,0 0 1,1 0-1,0 1 0,-1 0 1,11-8-1,-12 15 2,-1 0 1,0 0-1,0 0 0,0 0 0,0 0 1,0 0-1,0 1 0,-1-1 1,2 7-1,3 23 15,-1 1 1,1 63 0,-4-52-24,-8 474-53,2-405 36,-10 85-138,2-43-3485,10-133 2175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759"/>
    </inkml:context>
    <inkml:brush xml:id="br0">
      <inkml:brushProperty name="width" value="0.35" units="cm"/>
      <inkml:brushProperty name="height" value="0.35" units="cm"/>
      <inkml:brushProperty name="color" value="#33CCFF"/>
    </inkml:brush>
  </inkml:definitions>
  <inkml:trace contextRef="#ctx0" brushRef="#br0">0 537 3761,'14'-18'242,"0"1"-1,1 1 1,0 0 0,2 1-1,0 0 1,0 2 0,1 0 0,1 1-1,0 0 1,1 2 0,26-10 0,28-8-178,136-31 1,-201 56-36,330-84 352,183-44-26,-504 127-690,-1 0 0,0-2 0,31-14 0,-17 2-728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7.944"/>
    </inkml:context>
    <inkml:brush xml:id="br0">
      <inkml:brushProperty name="width" value="0.35" units="cm"/>
      <inkml:brushProperty name="height" value="0.35" units="cm"/>
      <inkml:brushProperty name="color" value="#33CCFF"/>
    </inkml:brush>
  </inkml:definitions>
  <inkml:trace contextRef="#ctx0" brushRef="#br0">677 10 4681,'-12'-3'231,"1"1"0,-1 0 0,0 0 0,0 2-1,0-1 1,0 1 0,1 1 0,-1 0 0,0 1 0,-16 4 0,12-1-42,1 1-1,-1 1 1,2 0 0,-1 0-1,1 2 1,-24 17 0,6 2 8,2 0 0,1 3 0,1 0 0,2 2 1,-26 40-1,19-22-103,2 2 1,-47 108 0,64-127-79,3 1-1,0 0 1,3 1 0,1 0 0,1 0 0,-1 48-1,7-77-14,3 59 17,-2-62-19,0 1-1,0 0 1,0 0-1,0-1 1,1 1-1,0-1 1,0 1 0,0-1-1,1 0 1,-1 0-1,7 7 1,-6-7-19,1-1 0,-1-1 0,1 1-1,-1 0 1,1-1 0,0 0 0,5 2 0,2 2-95,0 0 0,0 0 1,9 9-1,-1-1 61,1 0 0,0-2 0,1 0 1,25 10-1,-32-17 35,0 0 0,1-1 0,-1 0 0,1-1 0,-1-1 1,1 0-1,0-1 0,0-1 0,19-2 0,-22 1 14,0-1 0,0 0-1,0-1 1,0-1 0,0 0-1,0 0 1,-1-1 0,0-1-1,0 0 1,0 0 0,-1-1-1,0 0 1,0-1 0,16-17-1,5-8 3,-1-3 0,-2 0-1,-2-2 1,-1 0 0,-2-2-1,27-63 1,-38 74 26,-2 1 1,-1-2-1,-1 0 1,-1 0-1,-2 0 1,-1-1-1,-1 1 1,-2-1-1,-1 0 0,-7-52 1,5 70-34,-1-1 1,0 1-1,0 0 1,-2 0-1,1 1 0,-2-1 1,0 1-1,0 0 1,-1 1-1,0-1 0,-1 2 1,-1-1-1,1 1 1,-13-11-1,18 19 13,0 0 0,0 1 0,0-1 0,0 1-1,0 0 1,0 0 0,-1 0 0,-5-1 0,8 2-44,1 0-1,-1 0 1,0-1-1,1 1 1,-1 0-1,0 0 1,0 0-1,1 0 1,-1 0-1,0 0 1,0 0-1,1 1 1,-1-1-1,0 0 1,1 0 0,-1 1-1,0-1 1,1 0-1,-1 1 1,0-1-1,1 0 1,-1 1-1,1-1 1,-1 1-1,1-1 1,-1 1-1,1-1 1,-1 1-1,1-1 1,-1 1 0,1 0-1,0-1 1,-1 1-1,1 0 1,0-1-1,0 1 1,-1 0-1,1-1 1,0 1-1,0 0 1,0 0-1,0-1 1,0 1-1,0 0 1,0-1-1,0 1 1,0 1 0,5 11-1280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8.656"/>
    </inkml:context>
    <inkml:brush xml:id="br0">
      <inkml:brushProperty name="width" value="0.35" units="cm"/>
      <inkml:brushProperty name="height" value="0.35" units="cm"/>
      <inkml:brushProperty name="color" value="#33CCFF"/>
    </inkml:brush>
  </inkml:definitions>
  <inkml:trace contextRef="#ctx0" brushRef="#br0">661 5 4857,'-13'-2'209,"-1"1"0,0 0 0,0 1 0,0 0 0,0 1 0,1 1 0,-1 0 0,0 1-1,1 0 1,0 1 0,-1 1 0,2 0 0,-1 1 0,-17 10 0,4 0-111,1 1 0,0 1 0,2 1 0,0 1 0,-34 38 0,27-21-60,1 2 0,2 1-1,2 2 1,1 0 0,3 1 0,1 1-1,2 1 1,3 1 0,1 0 0,2 1-1,2 0 1,3 1 0,1 0-1,3 0 1,2 1 0,6 60 0,-3-92-55,0 0 0,2 0 0,0-1 1,1 1-1,1-1 0,9 19 1,-12-29-2,0-1 0,0 0 1,0 0-1,0 0 0,1 0 1,0-1-1,0 1 0,0-1 1,0 0-1,1 0 0,0-1 1,0 1-1,0-1 0,0 0 1,0 0-1,0-1 0,1 0 1,0 1-1,-1-2 1,1 1-1,9 1 0,-5-3-12,-1 0-1,0 0 1,0-1 0,1 0-1,-1 0 1,0-1 0,0 0-1,0-1 1,0 0-1,9-5 1,-4 1 1,-1-1-1,1 0 1,-2-1-1,1 0 1,16-17-1,-6 2 19,-2 0 0,-1-2 1,0 0-1,-2-1 0,16-34 0,-7 7 73,-4-2 1,-1-1-1,-3-1 1,-3 0-1,-2-1 0,-3-1 1,-2 0-1,0-80 1,-8 121-52,-2-1 0,-1 1 1,0 0-1,-1 0 1,-1 1-1,-7-20 0,-1 6-232,-2 1-1,-24-40 0,38 70 159,0 1-1,-1-1 1,1 1 0,0-1 0,-1 1-1,1-1 1,0 0 0,0 1-1,0-1 1,0 0 0,-1 1-1,1-1 1,0 0 0,0 1 0,0-1-1,0 0 1,0 1 0,1-1-1,-1 0 1,0 1 0,0-1-1,0 0 1,0 1 0,1-1-1,-1 1 1,0-1 0,1 0 0,-1 1-1,0-1 1,1 1 0,-1-1-1,1 1 1,-1-1 0,1 1-1,-1-1 1,1 1 0,0-1 0,0 1-6,16-14-1907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9.329"/>
    </inkml:context>
    <inkml:brush xml:id="br0">
      <inkml:brushProperty name="width" value="0.35" units="cm"/>
      <inkml:brushProperty name="height" value="0.35" units="cm"/>
      <inkml:brushProperty name="color" value="#33CCFF"/>
    </inkml:brush>
  </inkml:definitions>
  <inkml:trace contextRef="#ctx0" brushRef="#br0">580 34 4825,'-14'-7'544,"-1"1"-1,0 1 1,0 0 0,-27-4-1,32 8-435,0 0 0,0 1 0,0 1 0,0 0 0,0 0 0,0 1 0,0 0 0,-16 6 0,8-2-9,-1 2 0,1 1 1,0 0-1,1 1 0,0 1 0,1 0 0,0 2 0,-24 23 0,22-16-59,0 0 0,2 1 0,0 1-1,2 1 1,0 0 0,-10 25 0,9-14-40,3 0 1,0 1 0,3 0 0,0 1 0,3 0 0,1 0 0,1 1-1,2-1 1,5 66 0,-2-90-6,1-1-1,0 1 1,1 0-1,0 0 1,0-1-1,2 1 1,-1-1-1,1 0 1,1-1 0,0 1-1,0-1 1,10 11-1,-10-15-7,0 0 1,0 0-1,0-1 0,1 0 0,0 0 1,0-1-1,0 0 0,0 0 0,1 0 1,-1-1-1,1 0 0,0-1 0,0 0 1,0 0-1,0-1 0,1 0 0,-1 0 0,9-1 1,-1 0 3,1-1 1,-1-1 0,1-1 0,-1 0-1,0-1 1,-1-1 0,1 0 0,24-13-1,-19 7 23,0-2-1,-1 0 0,-1-1 0,0-1 0,25-25 1,-20 13 20,0 0-1,-2-2 1,-1 0 0,-1-1 0,-2-1 0,-1-1 0,25-67 0,-33 72-7,0 0 0,-2-1 0,-2 0 1,0 0-1,-2-1 0,0-52 0,-3 71-32,-1 0 0,0 0 0,-1 0 0,0 0 0,0 0 0,-1 0 0,0 0 0,-1 1 0,0-1 0,-1 1 0,0 0 0,0 1 0,-1-1 0,0 1 0,0 0 0,-1 0 0,0 1 0,-1 0 0,1 0 0,-1 1 0,0 0-1,-16-9 1,12 11-17,-1-1 0,1 2 0,-1-1 0,1 2 0,-1 0 0,0 0 0,0 1 0,0 1 0,0 0 0,-23 3 0,-14 3-481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0.592"/>
    </inkml:context>
    <inkml:brush xml:id="br0">
      <inkml:brushProperty name="width" value="0.35" units="cm"/>
      <inkml:brushProperty name="height" value="0.35" units="cm"/>
      <inkml:brushProperty name="color" value="#33CCFF"/>
    </inkml:brush>
  </inkml:definitions>
  <inkml:trace contextRef="#ctx0" brushRef="#br0">138 82 2385,'-107'-46'3061,"134"47"123,38-11-2909,-12 1 39,9 1-140,105-1 0,-142 9-155,1 2 1,-1 0-1,1 2 1,-1 1-1,-1 1 0,1 1 1,24 11-1,-46-17-22,0 0 0,0 1-1,0-1 1,0 1 0,-1 0-1,1 0 1,-1 0 0,1 0 0,-1 0-1,0 0 1,0 1 0,0-1-1,0 1 1,0 0 0,2 3 0,-3-2-1,0 0 0,0 0 0,0 0 0,0 0 0,-1 0 0,1 0 0,-1 0 1,0 0-1,-1 0 0,1 0 0,-1 0 0,1 0 0,-2 4 0,-4 11-48,-1 0 0,-1-1 0,0 0 0,-2 0 0,-19 28 0,-64 76-522,-166 147 3,186-199 592,38-35 40,-32 41 0,55-61 13,1 1-1,1-1 1,0 2-1,2-1 0,-13 33 1,20-47-55,0 0-1,0 0 1,0 0 0,1 0-1,-1 0 1,1 1 0,0-1-1,0 0 1,0 0 0,0 0 0,0 0-1,0 0 1,0 1 0,1-1-1,-1 0 1,1 0 0,-1 0-1,1 0 1,0 0 0,1 2 0,0-2-2,-1-1 0,1 1 1,0-1-1,0 0 0,0 0 1,0 0-1,0 0 1,-1-1-1,2 1 0,-1 0 1,0-1-1,0 1 0,0-1 1,0 0-1,0 0 0,0 0 1,0 0-1,1 0 1,-1 0-1,0 0 0,2-1 1,55-10 110,-1-3 1,-1-2-1,78-34 0,-122 45-127,77-30-1336,158-88-1,-182 81-447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7.911"/>
    </inkml:context>
    <inkml:brush xml:id="br0">
      <inkml:brushProperty name="width" value="0.35" units="cm"/>
      <inkml:brushProperty name="height" value="0.35" units="cm"/>
      <inkml:brushProperty name="color" value="#33CCFF"/>
      <inkml:brushProperty name="ignorePressure" value="1"/>
    </inkml:brush>
  </inkml:definitions>
  <inkml:trace contextRef="#ctx0" brushRef="#br0">1500 1,'-157'0,"-382"0,637 0,-288 0,-521 0,906 0,-134 0,-29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1.457"/>
    </inkml:context>
    <inkml:brush xml:id="br0">
      <inkml:brushProperty name="width" value="0.35" units="cm"/>
      <inkml:brushProperty name="height" value="0.35" units="cm"/>
      <inkml:brushProperty name="color" value="#33CCFF"/>
    </inkml:brush>
  </inkml:definitions>
  <inkml:trace contextRef="#ctx0" brushRef="#br0">803 67 5321,'-1'-3'117,"0"-1"0,0 1-1,0 0 1,0 0 0,0 0 0,-1 0 0,0 0-1,1 1 1,-1-1 0,0 0 0,0 1 0,0 0-1,-1-1 1,1 1 0,-1 0 0,1 0-1,-1 0 1,-4-2 0,1 1-23,0 1 1,0 0-1,0 0 0,0 0 0,-1 1 1,1 0-1,0 0 0,-14 0 0,1 2 37,0 1-1,0 0 1,0 2-1,0 0 1,-25 10-1,17-3-30,-1 2-1,2 1 0,0 1 0,1 1 1,0 2-1,1 0 0,1 1 0,1 2 1,1 0-1,1 1 0,-32 46 0,14-10-67,1 2 0,4 2 0,-49 125 0,72-161-38,1 0 0,2 0 0,0 1 0,2 0-1,-3 33 1,8-48-6,0 0 1,0-1-1,1 1 0,0-1 0,1 1 1,0-1-1,1 0 0,0 0 0,1 0 1,0 0-1,1 0 0,0-1 0,1 0 1,12 17-1,-10-17-10,1 0 0,0-1-1,0 0 1,1 0 0,0-1 0,1 0 0,0-1 0,0-1 0,1 1-1,12 4 1,-15-8 13,-1 0-1,0-1 0,1 0 1,0 0-1,-1-1 0,1 0 0,0 0 1,0-1-1,0-1 0,-1 1 1,1-1-1,0-1 0,-1 1 1,1-2-1,14-4 0,1-5 8,0-1 0,-1 0-1,-1-2 1,0-1 0,-1 0 0,-1-2 0,34-37-1,-30 28-2,-2-1 0,-1-1 0,-1 0-1,-2-2 1,20-44 0,-26 44 19,-1-1-1,-1 0 1,-2-1 0,-1 1 0,-2-1 0,-1-1 0,-2 1 0,-1 0 0,-4-44-1,1 55-241,-1 0-1,-1-1 0,-1 2 0,-1-1 1,-1 1-1,-1 0 0,0 0 0,-2 1 1,0 0-1,-1 1 0,-1 0 0,-1 1 1,-1 0-1,-27-27 0,19 26-1538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2.176"/>
    </inkml:context>
    <inkml:brush xml:id="br0">
      <inkml:brushProperty name="width" value="0.35" units="cm"/>
      <inkml:brushProperty name="height" value="0.35" units="cm"/>
      <inkml:brushProperty name="color" value="#33CCFF"/>
    </inkml:brush>
  </inkml:definitions>
  <inkml:trace contextRef="#ctx0" brushRef="#br0">683 53 6073,'-25'-1'316,"1"0"0,0 2 0,-1 0-1,1 2 1,0 1 0,1 0 0,-1 2 0,1 1-1,0 1 1,-26 12 0,22-6-220,1 0 1,1 2-1,0 1 0,1 1 1,1 0-1,1 2 0,-37 43 1,39-39-137,2 1 0,0 1 0,2 1 0,1 0 1,1 1-1,2 0 0,-15 46 0,21-49 61,0 0 0,1 0 0,2 1 0,0-1-1,2 1 1,1-1 0,1 1 0,1-1 0,8 37 0,-8-50-29,1 0 0,1-1 0,0 1 0,1-1 1,0 0-1,0 0 0,2-1 0,-1 1 0,15 16 1,-17-22-12,0-1 0,0-1 1,0 1-1,1 0 1,-1-1-1,1 0 0,0 0 1,0-1-1,0 1 1,0-1-1,1 0 1,-1 0-1,1-1 0,-1 0 1,1 0-1,-1 0 1,1 0-1,0-1 0,-1 0 1,1 0-1,0-1 1,10-2-1,3-2-10,-1-1 0,1-1 0,-1-1 0,-1-1 0,1 0-1,-2-1 1,1-1 0,23-20 0,1-5 129,66-75-1,-83 83-46,-2-1-1,-1-2 1,-1 0 0,-2-1-1,-1-1 1,-2 0-1,18-57 1,-26 69-82,-2 0 0,0-1 0,-1 0-1,-1 0 1,-1 0 0,-1 0 0,-2 0 0,0 0 0,-1 0 0,0 0 0,-2 0 0,-1 1 0,-13-36 0,15 48-157,-1 1-1,0 0 1,-1 0 0,0 0 0,0 0 0,-1 1 0,0 0 0,0 0-1,0 0 1,-1 1 0,-8-7 0,-7-3-1240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3.056"/>
    </inkml:context>
    <inkml:brush xml:id="br0">
      <inkml:brushProperty name="width" value="0.35" units="cm"/>
      <inkml:brushProperty name="height" value="0.35" units="cm"/>
      <inkml:brushProperty name="color" value="#33CCFF"/>
    </inkml:brush>
  </inkml:definitions>
  <inkml:trace contextRef="#ctx0" brushRef="#br0">675 33 4881,'-16'-6'355,"0"0"0,-1 1 0,1 1 1,-1 0-1,0 1 0,0 1 0,0 0 0,0 1 0,-24 3 0,23 0-216,0 0 0,1 2 0,-1 0 0,1 1 0,0 1-1,0 0 1,1 1 0,-1 1 0,-18 12 0,15-6-36,1 1 1,0 0-1,1 1 1,1 1 0,1 0-1,-21 29 1,18-18-101,0 1 1,2 1 0,2 1-1,1 0 1,1 1 0,1 0-1,2 1 1,1 0 0,-7 66-1,13-73-108,2 1 1,2-1-1,0 1 0,2-1 0,0 0 0,15 51 1,-15-65-26,2 1 0,-1 0 0,2-1 1,0 0-1,0 0 0,1-1 0,0 0 0,1 0 1,1-1-1,-1 0 0,2 0 0,-1-1 1,1 0-1,1 0 0,21 12 0,-23-16 119,0-2 0,1 1 0,-1-1 0,1-1 0,-1 1 0,1-2 0,0 1 0,0-2 0,0 1 0,0-1 0,0-1 0,0 1-1,-1-2 1,1 1 0,0-2 0,0 1 0,-1-1 0,0-1 0,1 1 0,-1-2 0,8-4 0,2-2 217,0-2-1,0 0 1,-2 0 0,1-2 0,-2 0-1,0-1 1,-1-1 0,20-27 0,-15 12 56,-1 0 0,-1-1 0,-2 0 0,-1-1 0,-2-1 0,-2-1 0,-1 0 0,-1 0 0,-2-1 0,2-40 0,-9 63-248,0-1 0,0 1 0,-2 0 0,0 0 1,0 0-1,-1 1 0,-1-1 0,0 0 0,-1 1 1,-1 0-1,0 0 0,-1 1 0,0 0 0,-13-18 0,13 22-55,0-1 0,-1 1 0,0 0 0,0 1 0,-1 0-1,0 0 1,0 1 0,0 0 0,-1 0 0,0 1 0,0 1-1,-1-1 1,1 2 0,-1-1 0,0 2 0,0-1 0,0 2-1,-19-2 1,-15 9-1929,-3 9 129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49.291"/>
    </inkml:context>
    <inkml:brush xml:id="br0">
      <inkml:brushProperty name="width" value="0.35" units="cm"/>
      <inkml:brushProperty name="height" value="0.35" units="cm"/>
      <inkml:brushProperty name="color" value="#33CCFF"/>
    </inkml:brush>
  </inkml:definitions>
  <inkml:trace contextRef="#ctx0" brushRef="#br0">26 251 1464,'-20'-16'3586,"15"7"-2023,5 9-1505,0 0 0,0 0 0,0-1 0,0 1 0,0 0-1,0 0 1,0 0 0,0-1 0,0 1 0,0 0 0,0 0 0,1 0 0,-1 0 0,0 0 0,0-1 0,0 1 0,0 0 0,0 0 0,0 0 0,1 0 0,-1 0 0,0 0 0,0-1 0,0 1 0,1 0 0,-1 0 0,0 0 0,0 0 0,0 0 0,0 0 0,1 0 0,-1 0 0,0 0 0,0 0 0,0 0-1,1 0 1,-1 0 0,0 0 0,0 0 0,0 0 0,1 0 0,64 1 357,300-14 1355,-330 9-1750,-1-2 1,1-2-1,-1-1 1,0-1 0,-1-2-1,-1-2 1,0 0-1,0-3 1,-2 0-1,0-2 1,30-25-1,-40 23-31,-12 10-939,-8 11 898,0 0 0,0 0 0,0 0-1,0-1 1,0 1 0,0 0 0,0 0-1,0 0 1,0 0 0,0 0 0,0 0 0,0 0-1,0-1 1,0 1 0,-1 0 0,1 0-1,0 0 1,0 0 0,0 0 0,0 0-1,0 0 1,0-1 0,0 1 0,0 0-1,0 0 1,0 0 0,0 0 0,0 0 0,-1 0-1,1 0 1,0 0 0,0 0 0,0 0-1,0 0 1,0 0 0,0 0 0,0-1-1,-1 1 1,1 0 0,0 0 0,0 0-1,0 0 1,0 0 0,0 0 0,0 0-1,-1 0 1,1 0 0,0 0 0,0 1 0,0-1-1,0 0 1,0 0 0,0 0 0,0 0-1,-1 0 1,1 0 0,0 0 0,0 0-1,0 0 1,0 0 0,0 0 0,0 0-1,0 0 1,0 1 0,0-1 0,-1 0 0,-1 1-2205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0.216"/>
    </inkml:context>
    <inkml:brush xml:id="br0">
      <inkml:brushProperty name="width" value="0.35" units="cm"/>
      <inkml:brushProperty name="height" value="0.35" units="cm"/>
      <inkml:brushProperty name="color" value="#33CCFF"/>
    </inkml:brush>
  </inkml:definitions>
  <inkml:trace contextRef="#ctx0" brushRef="#br0">47 29 2369,'-7'-9'1638,"-9"-10"796,9 18-1361,1 14-73,2 14-884,1 1 0,1-1 0,1 1 0,5 51 0,3 115 125,6 68-173,-9-228-85,-1 1 0,-2 0 0,-7 63 0,3-17-124,3-81 124,0 0 13,24 1 81,99 19 18,-26-2 5,64 18-50,-107-22-28,76 10 0,-111-22-31,252 18-30,-257-22-111,-14 2-2376,-3 0 1160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1.029"/>
    </inkml:context>
    <inkml:brush xml:id="br0">
      <inkml:brushProperty name="width" value="0.35" units="cm"/>
      <inkml:brushProperty name="height" value="0.35" units="cm"/>
      <inkml:brushProperty name="color" value="#33CCFF"/>
    </inkml:brush>
  </inkml:definitions>
  <inkml:trace contextRef="#ctx0" brushRef="#br0">551 33 3529,'-7'-5'274,"-1"1"1,1 0-1,-1 1 0,1-1 1,-1 2-1,0-1 0,0 1 1,-1 0-1,1 1 1,0 0-1,-1 0 0,1 0 1,-1 1-1,1 1 1,0 0-1,-1 0 0,1 0 1,0 1-1,0 0 0,0 1 1,0 0-1,0 0 1,0 0-1,-10 8 0,2 0-179,-1 0 0,1 2 0,1 0-1,0 0 1,1 2 0,1 0 0,0 0-1,1 1 1,-11 20 0,-8 16-46,2 2-1,2 1 1,-18 60 0,32-77-25,2 1-1,2 0 0,1 1 1,2 0-1,-1 62 1,7-89-25,1-1 0,0 1 0,0-1 0,1 0 0,1 0 0,0 0 0,1 0 0,0 0 0,1-1 1,0 0-1,7 12 0,-7-17-35,-1 1 1,1-1 0,1 0 0,0 0 0,-1 0 0,2-1-1,-1 0 1,0 0 0,1 0 0,0-1 0,0 0 0,1 0 0,-1-1-1,1 0 1,-1-1 0,1 1 0,10 0 0,-7-1-25,0 0 0,0-2 1,0 1-1,0-1 1,0-1-1,0 0 0,0-1 1,0 0-1,0-1 1,18-6-1,-14 3 28,0-1 0,-1-1 0,0 0 0,0-1-1,-1-1 1,22-19 0,-17 10 63,0 0-1,-1-2 1,-1 0-1,0 0 1,-2-2 0,-1 0-1,-1 0 1,17-45-1,-22 45 1,-1 0 1,0 0-1,-2 0 0,0 0 0,-2-1 1,-1 0-1,-1 1 0,0-1 0,-2 0 1,-1 1-1,-1 0 0,-1-1 0,-8-24 1,1 24-90,0 1 0,-28-40 0,36 56 24,-10-11-390,-1 0 1,-25-24-1,17 18-1623,6 8 138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2.446"/>
    </inkml:context>
    <inkml:brush xml:id="br0">
      <inkml:brushProperty name="width" value="0.35" units="cm"/>
      <inkml:brushProperty name="height" value="0.35" units="cm"/>
      <inkml:brushProperty name="color" value="#33CCFF"/>
    </inkml:brush>
  </inkml:definitions>
  <inkml:trace contextRef="#ctx0" brushRef="#br0">1 0 3073,'1'0'3456,"7"2"-2534,93 6-158,-1-3 0,110-10 0,-133 2-622,-45 2-118,-2 0-2,36 2 0,-56 0-16,0 1 1,0 0-1,0 0 1,0 1-1,0 0 1,-1 1-1,13 6 1,-18-8-8,0 0-1,0 0 1,0 1 0,0 0-1,0 0 1,6 6 0,-9-7-6,1 0 1,-1 1-1,0-1 1,0 0-1,0 1 1,0-1-1,-1 1 1,1-1-1,0 1 1,-1 0-1,0-1 1,0 1-1,0 5 1,-9 186 7,-14 247 79,25-321-505,29 198-1,-25-291 256,-3-17 56,-1 1 0,0-1 1,-1 1-1,0 0 0,0 0 0,-2 17 0,0-27 108,0 0 0,1 0 0,-1 0 0,1 0 0,-1 0 0,0 0 0,0-1 0,0 1 0,1 0 0,-1 0 0,0-1 0,0 1 0,0-1 0,0 1 0,0-1-1,0 1 1,0-1 0,-2 1 0,-29 7 100,19-5-59,-69 17 333,-1-4 0,-1-4 0,-95 3 0,156-19-720,20 1-620,15-1-485,9 2-343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4.926"/>
    </inkml:context>
    <inkml:brush xml:id="br0">
      <inkml:brushProperty name="width" value="0.35" units="cm"/>
      <inkml:brushProperty name="height" value="0.35" units="cm"/>
      <inkml:brushProperty name="color" value="#33CCFF"/>
    </inkml:brush>
  </inkml:definitions>
  <inkml:trace contextRef="#ctx0" brushRef="#br0">749 140 2168,'3'-3'337,"0"0"0,0-1 0,0 1 0,0-1 0,0 0 0,-1 0 0,1 0 0,-1 0 0,0 0 0,-1-1 0,1 1 0,-1 0 0,1-1 0,-1 1 0,-1-1 0,1 0 0,-1 1 0,0-8 0,0 10-263,-1 1-1,1-1 1,-1 1-1,0-1 1,0 1-1,0-1 0,0 1 1,0 0-1,0-1 1,0 1-1,0 0 1,-1 0-1,1 0 1,0 0-1,-1 0 1,1 0-1,0 0 1,-3 0-1,-33-13 264,36 13-323,-8-1 50,2-1-8,-1 0-1,1 1 1,-1 0 0,0 1-1,1 0 1,-1 0-1,0 1 1,0 0-1,0 0 1,0 1-1,-11 2 1,-28 11 215,2 2 0,-64 33 1,84-36-251,0 1 0,2 2 0,0 0 0,-35 33 0,14-8 8,-46 59 1,76-81-22,0 0 0,1 0 1,2 1-1,-1 1 1,2 0-1,1 0 1,1 1-1,0 0 1,2 1-1,1-1 0,0 1 1,2 0-1,1 0 1,0 35-1,2-51-12,1 0 0,0 0 0,0-1 0,0 1-1,0 0 1,1-1 0,1 1 0,-1-1 0,1 1 0,0-1-1,0 0 1,1 0 0,-1-1 0,2 1 0,-1-1 0,0 1-1,1-1 1,0-1 0,0 1 0,1-1 0,-1 0 0,1 0-1,0 0 1,0-1 0,0 0 0,0 0 0,0-1 0,1 1-1,0-2 1,-1 1 0,1-1 0,0 1 0,0-2 0,-1 1-1,1-1 1,0 0 0,0-1 0,0 1 0,10-4 0,1 0 23,0-1 0,0 0 0,0-2 0,-1 0 0,0-1 0,-1-1 0,0 0 0,22-17 0,-1-4 21,-1 0 0,42-46 1,-50 44-55,0-1 0,-2-1 0,-2-2 0,-1 0 1,-2-1-1,-1-2 0,-3 0 0,0 0 0,-3-2 0,15-65 1,-25 57-1330,-4 47 1322,0 0 0,0-1-1,0 1 1,0 0 0,-1 0 0,1 0 0,-1 0 0,1 0 0,-1 0-1,0 0 1,1 0 0,-1 0 0,0 1 0,0-1 0,0 0-1,-1 0 1,1 1 0,0-1 0,-4-2 0,5 4 73,0 0 1,-1 0-1,1 0 0,-1 0 0,1 0 1,-1 0-1,1 0 0,-1 0 1,1 0-1,-1 0 0,1 0 1,-1 0-1,1 0 0,-1 0 1,1 0-1,-1 1 0,1-1 1,0 0-1,-1 0 0,1 1 1,-1-1-1,1 0 0,0 0 0,-1 1 1,1-1-1,0 1 0,-1-1 1,1 0-1,0 1 0,0-1 1,-1 1-1,1-1 0,0 0 1,-1 2-1,-8 18-444,9-18 516,-7 16-154,2 1 0,0 0 0,-1 20 0,4-27 30,-3 29 52,3-1-1,1 1 1,3-1 0,0 1-1,12 50 1,-11-65-69,-2-23 17,5 41-69,18 69 0,-20-101-73,0 1 0,1-1 0,0-1 0,1 1 0,0-1 0,1 0 0,0 0 0,1-1 0,0 0 0,10 11 0,-15-19 0,-1 0 1,1 1-1,-1-1 0,1 0 1,0 0-1,0 0 0,0-1 1,0 1-1,0-1 0,0 1 1,0-1-1,1 0 1,-1 0-1,0-1 0,1 1 1,-1-1-1,1 1 0,-1-1 1,1 0-1,-1 0 0,0-1 1,1 1-1,-1-1 1,0 0-1,1 0 0,-1 0 1,0 0-1,6-3 0,24-20-1826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6.240"/>
    </inkml:context>
    <inkml:brush xml:id="br0">
      <inkml:brushProperty name="width" value="0.35" units="cm"/>
      <inkml:brushProperty name="height" value="0.35" units="cm"/>
      <inkml:brushProperty name="color" value="#33CCFF"/>
    </inkml:brush>
  </inkml:definitions>
  <inkml:trace contextRef="#ctx0" brushRef="#br0">647 33 2457,'0'-1'143,"-1"-1"1,1 0 0,-1 1 0,1-1 0,-1 1 0,1-1 0,-1 1 0,0-1 0,0 1 0,1 0 0,-1-1 0,0 1 0,0 0 0,-1 0 0,1 0 0,0 0 0,0-1 0,-1 2 0,1-1-1,0 0 1,-1 0 0,1 0 0,-1 1 0,1-1 0,-1 0 0,1 1 0,-1 0 0,1-1 0,-1 1 0,0 0 0,1 0 0,-1 0 0,-2 0 0,-11-1 218,1 1 0,-27 3 0,29-1 100,-208 27 1184,187-22-1531,0 2-1,1 0 1,0 3 0,-48 24-1,74-33-108,0 0 0,1 1 1,-1 0-1,1 0 0,0 1 0,0-1 0,0 1 0,1 0 0,-1 1 0,1-1 0,0 1 0,1 0 0,0-1 0,-1 2 0,2-1 0,-1 0 0,1 1 0,0-1 0,0 1 1,1-1-1,-1 14 0,1 7-26,1-1 1,2 1 0,1 0 0,8 35 0,-5-29-156,2 40 0,-3 22 17,-1-16-103,-3-1 0,-11 101 0,-28 55 205,39-229 34,1 1 1,0-1-1,0 0 0,1 0 1,-1 0-1,1-1 0,0 1 1,0-1-1,6 6 0,-2 0 84,-6-8-84,1-1 0,-1 1 0,1-1-1,0 0 1,0 0 0,-1 1 0,1-1 0,0 0 0,0 0-1,0-1 1,0 1 0,0 0 0,0-1 0,0 1 0,1-1-1,3 1 1,42-1 30,-20 0 1569,-1 1-1748,0 0 0,0-3-1,49-7 1,18-11-1582,-34 5 3359,-28 7-1718,103-31 119,-113 31-752,-1 0 0,-1-1 1,0-2-1,23-14 0,-21 8-1303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6.876"/>
    </inkml:context>
    <inkml:brush xml:id="br0">
      <inkml:brushProperty name="width" value="0.35" units="cm"/>
      <inkml:brushProperty name="height" value="0.35" units="cm"/>
      <inkml:brushProperty name="color" value="#33CCFF"/>
    </inkml:brush>
  </inkml:definitions>
  <inkml:trace contextRef="#ctx0" brushRef="#br0">136 0 2280,'-1'1'224,"0"1"0,0-1 0,0 0-1,0 0 1,0 0 0,0 0-1,0 1 1,0-1 0,1 0 0,-1 1-1,0-1 1,1 1 0,-1-1-1,1 1 1,0-1 0,-1 4 0,-4 35 639,4-21-692,-10 91 490,-35 248 331,24-199-1224,-3 168-1,22-270-286,-4 52-2071,4-60 826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30.457"/>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1,'3752'0,"-3758"0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8.187"/>
    </inkml:context>
    <inkml:brush xml:id="br0">
      <inkml:brushProperty name="width" value="0.35" units="cm"/>
      <inkml:brushProperty name="height" value="0.35" units="cm"/>
      <inkml:brushProperty name="color" value="#33CCFF"/>
    </inkml:brush>
  </inkml:definitions>
  <inkml:trace contextRef="#ctx0" brushRef="#br0">17 107 2849,'-1'0'276,"0"0"1,0-1 0,0 1-1,1 0 1,-1-1 0,0 0-1,0 1 1,1-1-1,-1 1 1,0-1 0,1 0-1,-1 1 1,0-1 0,1 0-1,-1 0 1,1 1 0,0-1-1,-1-1 1,1 1-212,0 1 0,0-1 0,0 0 0,0 1 0,0-1 0,0 0 0,0 1 0,0-1 0,1 1 0,-1-1 0,0 1 1,0-1-1,1 0 0,-1 1 0,0-1 0,1 1 0,-1-1 0,0 1 0,1-1 0,-1 1 0,1-1 0,5-3-54,0 0 0,0 1-1,0-1 1,12-4 0,-10 5 12,2-2 11,0 0 0,1 2 0,0-1 0,0 1 0,0 1 0,0 0 0,21-1 0,491-24 278,-516 26-323,0 1 0,-1 0 1,1 0-1,0 1 0,0 0 0,7 2 0,-13-3-1,0 1 0,0-1 0,0 0 0,0 1 0,-1-1 0,1 1 0,0-1 0,0 1-1,0 0 1,-1-1 0,1 1 0,0 0 0,-1-1 0,1 1 0,0 0 0,-1 0-1,1 0 1,-1-1 0,0 1 0,1 1 0,-1 0-9,1-1 1,-1 1-1,0 0 1,-1-1-1,1 1 1,0-1-1,0 1 1,-1 0-1,1-1 1,0 1-1,-1-1 1,0 1-1,1-1 1,-1 1-1,0-1 1,-1 2-1,-8 17 33,0 1 1,1 0-1,2 0 1,0 0-1,1 1 1,1 0-1,-2 25 1,-5 166 56,9-99-31,0 289 137,5-207-225,-2-189 25,-1 1-1,0 0 1,0-1 0,-1 1-1,0-1 1,0 1-1,0-1 1,-1 0 0,-1 0-1,1 0 1,-1 0-1,0 0 1,0-1 0,-1 0-1,0 0 1,0 0-1,0-1 1,-1 1 0,-7 5-1,-4 0-219,1 0 0,-1-1 0,-1 0 0,0-1 0,-1-2 0,-21 8 0,-128 32 2762,53-16-2751,87-23 106,8-1-42,0-1 1,0-2-1,0 0 0,-35 3 1,44-9-1471,11-6-61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6:57.048"/>
    </inkml:context>
    <inkml:brush xml:id="br0">
      <inkml:brushProperty name="width" value="0.2" units="cm"/>
      <inkml:brushProperty name="height" value="0.2" units="cm"/>
      <inkml:brushProperty name="color" value="#33CCFF"/>
    </inkml:brush>
  </inkml:definitions>
  <inkml:trace contextRef="#ctx0" brushRef="#br0">4 15 3841,'0'0'93,"-1"0"0,1 1 1,0-1-1,-1 0 0,1 1 0,0-1 1,0 0-1,0 1 0,-1-1 0,1 1 1,0-1-1,0 0 0,0 1 0,0-1 1,0 1-1,-1-1 0,1 1 1,0-1-1,0 0 0,0 1 0,0-1 1,0 1-1,1-1 0,-1 1 0,0-1 1,0 1-1,0-1 0,0 1 0,1 3 51,5 71 603,19 87 0,6 62 120,-30-208-844,19 194 135,-14-175-112,2-1-1,1 1 1,1-1 0,16 34-1,24 48 533,-50-116-567,1 1 0,-1 0 0,1-1 0,-1 1 0,1-1 0,-1 1 0,1-1 0,0 1 0,-1-1 0,1 1 0,0-1 0,-1 0 0,1 1 0,0-1 0,-1 0 0,1 1 0,0-1 0,0 0 0,0 0 0,-1 0 0,1 0 0,0 0 0,0 0 0,-1 0 0,1 0 0,0 0 0,0 0 0,0 0 0,-1-1 0,1 1 0,0 0 0,0 0 0,-1-1 0,1 1 0,0-1 0,-1 1 0,2-1 0,32-24 143,11-17-15,82-71 409,168-127 161,191-145-297,-452 360-480,82-63 155,-104 77-287,0 0 1,-1-1-1,0 0 0,0-1 0,-1 0 0,11-21 0,-21 34 51,1-1 0,-1 0 0,1 0 0,-1 1 0,0-1 0,1 0 0,-1 0 1,0 0-1,1 0 0,-1 0 0,0 1 0,0-1 0,0 0 0,0 0 0,0 0 0,0 0 0,0 0 0,0 0 0,0 0 0,0 1 0,-1-3 0,-5 5-2074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6:58.032"/>
    </inkml:context>
    <inkml:brush xml:id="br0">
      <inkml:brushProperty name="width" value="0.2" units="cm"/>
      <inkml:brushProperty name="height" value="0.2" units="cm"/>
      <inkml:brushProperty name="color" value="#33CCFF"/>
    </inkml:brush>
  </inkml:definitions>
  <inkml:trace contextRef="#ctx0" brushRef="#br0">6 3522 2417,'-4'0'3394,"2"-10"-2723,4-21-701,94-380 1684,-23 125-673,-31 89-656,87-245 0,178-303 362,-153 467-567,-124 229-111,142-215 16,-55 91 6,-53 77-10,84-96-1,-107 145-59,2 2 0,2 2-1,90-65 1,-7 23-2796,-95 66 954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6:59.045"/>
    </inkml:context>
    <inkml:brush xml:id="br0">
      <inkml:brushProperty name="width" value="0.2" units="cm"/>
      <inkml:brushProperty name="height" value="0.2" units="cm"/>
      <inkml:brushProperty name="color" value="#33CCFF"/>
    </inkml:brush>
  </inkml:definitions>
  <inkml:trace contextRef="#ctx0" brushRef="#br0">206 1 3225,'-8'12'418,"2"0"0,0 0 0,0 1 0,1 0 0,1 0 0,-5 19 1,-8 27-115,-8 12-95,3 1-1,-18 109 0,-4 151-100,41-308-94,-2 12-3,1 1 0,2 0 0,2-1 1,6 56-1,-6-91-11,0 0 0,0 0-1,0 0 1,1 0 0,-1 0 0,0 0 0,0 0 0,1 0 0,-1 0 0,0 0-1,1 0 1,-1 0 0,1 0 0,-1-1 0,1 1 0,0 0 0,-1 0 0,1 0-1,0-1 1,-1 1 0,2 0 0,-1-1 0,0 0 0,-1 0 0,1 0 0,0 0-1,-1 0 1,1-1 0,-1 1 0,1 0 0,0-1 0,-1 1 0,1 0 0,-1-1-1,1 1 1,-1 0 0,1-1 0,-1 1 0,1-1 0,-1 1 0,1-1 0,-1 1-1,1-1 1,-1-1 0,23-40 4,-23 41-3,60-146 65,56-124 205,-94 226-197,75-139 192,-80 154-222,2 2 0,1 0 0,45-47 0,-55 66-42,-1 0-1,1 0 1,0 2 0,1-1-1,0 1 1,0 1-1,1 0 1,0 0 0,0 1-1,22-5 1,-29 9 5,0 0 1,0 0-1,0 1 0,1 0 0,-1 0 0,0 0 1,0 0-1,0 1 0,1 0 0,-1 0 1,0 1-1,0-1 0,0 1 0,-1 0 1,1 0-1,0 1 0,-1-1 0,1 1 1,-1 0-1,0 1 0,0-1 0,0 1 1,0-1-1,-1 1 0,0 0 0,1 0 1,-1 1-1,4 7 0,0 2 9,-1 0-1,0 0 1,-1 1 0,0-1-1,-1 1 1,-1 1 0,0-1-1,-1 0 1,0 22 0,-2 19-45,-11 71 1,2-32-307,8-71 60,-1-8-584,1 0 0,1 1 0,4 30 0,0-37-1214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6:59.781"/>
    </inkml:context>
    <inkml:brush xml:id="br0">
      <inkml:brushProperty name="width" value="0.2" units="cm"/>
      <inkml:brushProperty name="height" value="0.2" units="cm"/>
      <inkml:brushProperty name="color" value="#33CCFF"/>
    </inkml:brush>
  </inkml:definitions>
  <inkml:trace contextRef="#ctx0" brushRef="#br0">561 21 2801,'-6'-3'272,"0"0"1,0 0-1,0 1 1,-1 0 0,1 0-1,-1 0 1,1 1-1,-1 0 1,0 0-1,1 1 1,-13 0 0,9 2-247,0 0 0,0 1 0,1 0 0,0 1 0,-1 0 0,1 1 0,-10 6 0,-18 11 151,2 2 0,0 1 1,2 2-1,1 1 0,-38 42 0,54-52-160,1 1 0,0 0-1,2 1 1,0 1 0,1 0-1,1 0 1,1 1 0,1 1 0,1-1-1,-10 47 1,16-56-16,1 1 0,0 0 0,1 0 0,1 0 0,3 20 0,-4-30-4,2 1 0,-1-1-1,0 1 1,1-1 0,0 0 0,0 1 0,0-1 0,6 7 0,-7-9 0,1 0 0,-1 0 0,1-1 1,0 1-1,0-1 0,0 1 0,0-1 0,0 0 0,0 0 0,1 1 1,-1-2-1,0 1 0,0 0 0,1 0 0,-1-1 0,1 1 1,-1-1-1,3 0 0,2 0 0,1-1 0,-1 0 0,1 0 0,-1 0 0,0-1 0,0 0-1,0-1 1,0 0 0,0 0 0,-1 0 0,1-1 0,-1 0 0,8-6 0,10-9 39,40-43 0,-43 40-10,15-16 10,-2-2 1,-2-1 0,-1-2 0,-3-1-1,-1-1 1,-3-1 0,-1-2 0,31-97-1,-49 130-111,-5 13 87,-1 4 20,-6 27 90,-19 164-57,18-126-422,4 1-1,6 87 0,3-121-1052,5-10-106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0.624"/>
    </inkml:context>
    <inkml:brush xml:id="br0">
      <inkml:brushProperty name="width" value="0.2" units="cm"/>
      <inkml:brushProperty name="height" value="0.2" units="cm"/>
      <inkml:brushProperty name="color" value="#33CCFF"/>
    </inkml:brush>
  </inkml:definitions>
  <inkml:trace contextRef="#ctx0" brushRef="#br0">170 1 2809,'0'1'165,"1"1"1,0 0 0,0 0-1,-1-1 1,1 1 0,-1 0 0,1 0-1,-1 0 1,0-1 0,0 1-1,0 0 1,0 0 0,0 0 0,-1 2-1,1 10 66,0 15-57,-1 1 0,-2-1-1,-8 37 1,-30 99 194,22-90-267,-77 301 153,93-360-263,12-30 37,11-31 86,4-17 72,3 1 0,56-91 0,-48 96-84,-17 25 1,1 1 0,46-54 1,-62 80-100,1 1 0,-1 0 0,1 0 0,-1 0 1,1 1-1,0-1 0,0 1 0,0 0 0,1 0 1,8-3-1,-12 5-2,1-1 0,0 1 0,-1 0-1,1 0 1,-1 0 0,1 0 0,0 0 0,-1 1 0,1-1 0,-1 0 0,1 1 0,0-1 0,-1 1 0,1 0 0,-1-1 0,1 1-1,-1 0 1,0 0 0,1 0 0,-1 0 0,0 0 0,0 0 0,0 0 0,0 0 0,1 1 0,-2-1 0,1 0 0,0 1 0,0-1-1,0 1 1,-1-1 0,1 1 0,0-1 0,0 3 0,3 10 24,-1 0-1,0 0 1,-1 0-1,0 0 1,-1 0 0,0 17-1,-11 89 31,5-63-52,3-31 5,-1-4-26,1 1 0,1-1 0,1 1 0,2 0-1,5 36 1,-6-57 6,-1 0 0,0 0-1,1-1 1,0 1 0,-1 0-1,1 0 1,0 0 0,0-1-1,0 1 1,0 0 0,0-1-1,0 1 1,1-1 0,-1 1-1,0-1 1,1 1 0,-1-1-1,3 1 1,-3-2 1,0 1 0,0-1 0,1 0 0,-1 0 1,0 0-1,0 0 0,1 0 0,-1 0 0,0 0 0,0 0 0,0 0 1,1-1-1,-1 1 0,0 0 0,0-1 0,0 1 0,0-1 1,1 0-1,-1 1 0,0-1 0,1-1 0,7-5-34,-1-1 0,0-1 0,0 0-1,12-17 1,-11 14 71,48-71 11,-34 45 2,33-38 1,-48 67-36,0 0 0,0 1 0,1 0 0,0 0 0,0 1 0,1 0 0,0 1 0,0 0 0,12-6 0,-21 12-3,0 0-1,0-1 1,0 1 0,0 0-1,-1 0 1,1-1 0,0 1-1,0 0 1,0 0-1,0 0 1,0 0 0,0 0-1,0 0 1,-1 1 0,1-1-1,0 0 1,0 0 0,0 0-1,0 1 1,0-1 0,-1 1-1,1-1 1,0 1 0,0-1-1,-1 1 1,1-1-1,0 1 1,-1-1 0,1 1-1,0 0 1,-1-1 0,1 1-1,-1 0 1,1 0 0,-1 0-1,0-1 1,1 1 0,-1 1-1,9 37 67,-9-36-65,3 25 16,-2-1 0,-1 1 0,-1-1 0,-6 31 0,-29 107-78,34-157 32,0-2-216,0 1-1,0-1 0,1 1 0,0 0 1,0 0-1,1 7 0,2 0-1088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1.276"/>
    </inkml:context>
    <inkml:brush xml:id="br0">
      <inkml:brushProperty name="width" value="0.2" units="cm"/>
      <inkml:brushProperty name="height" value="0.2" units="cm"/>
      <inkml:brushProperty name="color" value="#33CCFF"/>
    </inkml:brush>
  </inkml:definitions>
  <inkml:trace contextRef="#ctx0" brushRef="#br0">0 281 3297,'3'4'165,"1"0"-1,-1-1 1,1 1 0,0-1 0,0 1 0,0-1 0,0 0 0,1 0 0,-1-1 0,1 0 0,0 1-1,-1-1 1,1-1 0,0 1 0,0-1 0,0 0 0,1 0 0,-1 0 0,0-1 0,0 0-1,7 0 1,8-1-16,1-1 0,-1-1 1,0-1-1,20-7 0,0-2-69,0-1 1,0-3 0,41-23-1,107-76 617,-185 115-650,0-1 0,-1 0 0,1 0 0,-1 0 0,1 0 0,-1-1 0,0 1 0,0 0 1,0-1-1,0 0 0,1-3 0,-2 5-29,-1 0-1,0-1 1,0 1-1,1 0 1,-1-1-1,0 1 1,0 0-1,0 0 1,-1-1-1,1 1 1,0 0 0,0 0-1,-1-1 1,1 1-1,-1 0 1,1 0-1,-1 0 1,1-1-1,-1 1 1,0 0 0,1 0-1,-1 0 1,0 0-1,0 0 1,0 0-1,0 1 1,0-1-1,0 0 1,0 0 0,-2 0-1,-5-5 5,-1 1 0,0 0 0,0 1 0,-1 0 0,0 1 0,1 0 0,-1 0 0,0 1 1,0 0-1,-16-1 0,1 2-25,0 1 0,0 0 0,-29 6 0,44-4 5,-1 1 0,0 0 0,1 0 0,0 1 0,0 1 0,0 0 0,0 0 0,1 1 0,0 0 0,0 0 0,0 1 0,1 0 0,0 1 0,1 0 0,0 0 0,0 1 0,0 0 0,1 0 0,-8 17 0,7-12-5,0 0-1,1 1 0,0 0 1,2 1-1,0-1 1,0 1-1,1-1 0,1 1 1,1 0-1,0 0 0,1 0 1,4 30-1,-2-40 2,-1 0 0,1 0-1,0 0 1,0 0 0,1-1 0,0 1 0,0-1-1,0 0 1,0 1 0,1-1 0,0-1-1,0 1 1,0-1 0,1 1 0,-1-1-1,1-1 1,0 1 0,0-1 0,1 0 0,-1 0-1,1 0 1,-1 0 0,1-1 0,7 2-1,8 1-5,0-1 0,0 0 0,0-2-1,1 0 1,32-2 0,-19-2-39,0-2 1,0-1 0,-1-1 0,37-12-1,20-11-2910,-53 17 750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3.013"/>
    </inkml:context>
    <inkml:brush xml:id="br0">
      <inkml:brushProperty name="width" value="0.2" units="cm"/>
      <inkml:brushProperty name="height" value="0.2" units="cm"/>
      <inkml:brushProperty name="color" value="#33CCFF"/>
    </inkml:brush>
  </inkml:definitions>
  <inkml:trace contextRef="#ctx0" brushRef="#br0">4 974 2064,'-2'-23'695,"1"-1"0,1 0-1,1 0 1,1 1-1,6-24 1,12-55-8,45-132-1,-44 174-684,3 1 1,2 1-1,48-78 0,-65 123 2,7-13 22,30-37-1,-42 58-22,1 0 0,0 0 0,0 0 0,0 0-1,0 1 1,0 0 0,1 0 0,0 1-1,0-1 1,0 1 0,0 0 0,0 1 0,8-2-1,-10 3-5,1 1-1,0 0 1,0 0-1,0 0 0,0 1 1,0 0-1,-1 0 1,1 0-1,0 0 0,-1 1 1,1 0-1,-1 0 0,1 0 1,-1 0-1,0 1 1,0 0-1,0 0 0,0 0 1,-1 0-1,1 0 1,-1 1-1,0 0 0,4 5 1,5 8 9,0 0 1,-1 1 0,16 37-1,19 59 98,-27-65-781,1 0 0,3-1 0,39 61 0,-59-106-838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3.707"/>
    </inkml:context>
    <inkml:brush xml:id="br0">
      <inkml:brushProperty name="width" value="0.2" units="cm"/>
      <inkml:brushProperty name="height" value="0.2" units="cm"/>
      <inkml:brushProperty name="color" value="#33CCFF"/>
    </inkml:brush>
  </inkml:definitions>
  <inkml:trace contextRef="#ctx0" brushRef="#br0">9 1 2064,'0'3'170,"1"0"-1,-1 0 0,0 0 0,0 0 0,0 0 0,0 0 0,-1 0 0,1 0 0,-1 0 0,-1 5 1,-3 19 287,13 791 1200,-3-747-1542,2 0 0,3-1 1,25 87-1,84 193 217,-106-318-232,2-1-1,0 0 1,2-1-1,2-1 1,27 35-1,-34-50-76,1-1 0,0 0 0,1-1 0,0 0 0,1-1 0,0 0 0,1-1 0,0-1 0,1-1-1,0 0 1,26 7 0,13 1 33,67 22-38,-82-21-13,-27-10-37,-1 0-1,2-2 1,-1 0-1,1 0 1,-1-2-1,1 1 1,0-2-1,22 1 1,-18-9-1219,-4-8 44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5.512"/>
    </inkml:context>
    <inkml:brush xml:id="br0">
      <inkml:brushProperty name="width" value="0.2" units="cm"/>
      <inkml:brushProperty name="height" value="0.2" units="cm"/>
      <inkml:brushProperty name="color" value="#33CCFF"/>
    </inkml:brush>
  </inkml:definitions>
  <inkml:trace contextRef="#ctx0" brushRef="#br0">8 233 1536,'0'-1'51,"0"1"0,1 0 0,-1 0 0,0 0 0,1 0-1,-1-1 1,0 1 0,1 0 0,-1 0 0,1 0 0,-1 0-1,0 0 1,1 0 0,-1 0 0,0 0 0,1 0 0,-1 0-1,0 0 1,1 0 0,-1 0 0,1 0 0,-1 0 0,0 0-1,1 0 1,-1 1 0,0-1 0,1 0 0,-1 0 0,0 0-1,1 1 1,-1-1 0,0 0 0,0 0 0,1 1 0,-1-1-1,0 0 1,0 1 0,0-1 0,1 0 0,-1 0 0,0 1-1,0-1 1,0 0 0,1 2 0,2 22-426,-2-10 613,11 266 2584,-21-170-2789,0-2 74,9-108-103,0 0-1,0 0 1,0 1-1,0-1 0,0 0 1,0 0-1,0 1 1,0-1-1,0 0 1,0 0-1,0 1 0,0-1 1,0 0-1,0 0 1,-1 1-1,1-1 0,0 0 1,0 0-1,0 0 1,0 1-1,0-1 0,-1 0 1,1 0-1,0 0 1,0 1-1,0-1 1,0 0-1,-1 0 0,1 0 1,0 0-1,0 0 1,-1 0-1,1 1 0,0-1 1,0 0-1,-1 0 1,1 0-1,0 0 1,0 0-1,-1 0 0,1 0 1,0 0-1,0 0 1,-1 0-1,1 0 0,0 0 1,0 0-1,-1 0 1,1 0-1,0-1 0,0 1 1,-1 0-1,1 0 1,0 0-1,0 0 1,0 0-1,-1 0 0,1-1 1,0 1-1,0 0 1,0 0-1,0 0 0,-1-1 1,1 1-1,0 0 1,0 0-1,0-1 0,-4-32 255,3 18-157,-2-35 114,3-1-1,1 1 1,3 0-1,2 0 1,2 0-1,29-93 1,-29 122-161,1 0-1,0 1 1,2 0-1,1 0 1,0 1 0,1 1-1,1 0 1,1 1 0,0 1-1,1 0 1,1 1 0,36-25-1,-48 37-58,1 0-1,-1 0 0,1 0 1,-1 1-1,1 0 0,0 0 1,0 1-1,0-1 1,0 1-1,0 1 0,0-1 1,0 1-1,0 0 0,0 0 1,0 1-1,0 0 0,9 2 1,2 2-301,0 2-1,0 0 1,0 1 0,20 14 0,1-1-1257,-6-5-144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D31A-7B95-48A9-9CA9-F993EF9E51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3DA2EE-C1B6-42F7-A6D7-A51418F57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D05C45-D854-43C6-8A0B-1582D5FF838C}"/>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5" name="Footer Placeholder 4">
            <a:extLst>
              <a:ext uri="{FF2B5EF4-FFF2-40B4-BE49-F238E27FC236}">
                <a16:creationId xmlns:a16="http://schemas.microsoft.com/office/drawing/2014/main" id="{44548EE2-C21A-46C5-A7F4-385C8D533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8F08C-90C5-4B57-B1E7-B62503F3FF35}"/>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75355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7C3C-149D-46FA-902C-CDCBA156B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607808-14AF-4E90-A6BF-A3576DE8E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CDFFD-A174-479D-9A96-FF3519BFC006}"/>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5" name="Footer Placeholder 4">
            <a:extLst>
              <a:ext uri="{FF2B5EF4-FFF2-40B4-BE49-F238E27FC236}">
                <a16:creationId xmlns:a16="http://schemas.microsoft.com/office/drawing/2014/main" id="{8ACB5AED-7252-4D28-B066-305814CFB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54CD7-6972-4343-95DD-06BEC05D5FB3}"/>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158898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D7148-C88E-4FD7-9DE7-19A0C8A4AD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1A8BC0-01A3-4049-A4D7-AE26A4AEE9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29290-2817-4FF4-87C1-E494C464CE44}"/>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5" name="Footer Placeholder 4">
            <a:extLst>
              <a:ext uri="{FF2B5EF4-FFF2-40B4-BE49-F238E27FC236}">
                <a16:creationId xmlns:a16="http://schemas.microsoft.com/office/drawing/2014/main" id="{B1B3FD09-5F78-4D52-9D58-278749AFB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E30C6-197D-40CA-BE5C-2EFED3B1AFD1}"/>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168697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210E-FA08-4CBD-BA26-B46FBCB44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59AA0-C9C6-48E6-895F-FCE281F5F6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14155-DD0D-467C-B398-11AEBEF9C908}"/>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5" name="Footer Placeholder 4">
            <a:extLst>
              <a:ext uri="{FF2B5EF4-FFF2-40B4-BE49-F238E27FC236}">
                <a16:creationId xmlns:a16="http://schemas.microsoft.com/office/drawing/2014/main" id="{999B6C4A-A170-448A-81EC-DF3DB440B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229BC-170C-4CE4-BF43-6B8B3EA49AC2}"/>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85118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7D1B-5B1F-4EA8-BA75-0749EB333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6E3F63-F6CB-49C1-8667-754DA770F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24D2B-FC71-4A09-91D9-F7854295DC1E}"/>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5" name="Footer Placeholder 4">
            <a:extLst>
              <a:ext uri="{FF2B5EF4-FFF2-40B4-BE49-F238E27FC236}">
                <a16:creationId xmlns:a16="http://schemas.microsoft.com/office/drawing/2014/main" id="{6054A75A-3EE9-4467-99B4-2770393BF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8AC40-4078-44F1-85EB-FD2532F5B9F7}"/>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37599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B4AC-F060-4D2A-AE20-AF68EDD845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01638-7E3A-49FA-B1A9-03E9EBE3D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2CAC72-2603-4805-B91E-B5D8547EB1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0B4943-1530-45CF-97A0-DBAF682617C7}"/>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6" name="Footer Placeholder 5">
            <a:extLst>
              <a:ext uri="{FF2B5EF4-FFF2-40B4-BE49-F238E27FC236}">
                <a16:creationId xmlns:a16="http://schemas.microsoft.com/office/drawing/2014/main" id="{660BB74F-0C1B-406C-A321-5C1D72538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4A54-FE1B-4F02-A30B-4DF3550BDB2E}"/>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60077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46B9-75A2-409A-AE61-13FE5FB290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D825D9-183F-4110-8E2F-8A829E55C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A29E5F-9921-47BF-AD23-DD9B0029DB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879E0-22CB-487D-8F1A-7AC3536B7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12A59B-61DE-4A3B-895E-DEDCA12765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796CD7-8501-4BB8-B591-5FA492F0062A}"/>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8" name="Footer Placeholder 7">
            <a:extLst>
              <a:ext uri="{FF2B5EF4-FFF2-40B4-BE49-F238E27FC236}">
                <a16:creationId xmlns:a16="http://schemas.microsoft.com/office/drawing/2014/main" id="{CDF7EE21-6058-4E6F-98C0-F54B2D93A3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E7AC50-9479-47A7-83CE-73D4898F709F}"/>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37906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1D2-7BCB-40D9-92B0-A49FF3A0BC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FE2F55-23F8-4D50-BDD7-C056A1BCFCF2}"/>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4" name="Footer Placeholder 3">
            <a:extLst>
              <a:ext uri="{FF2B5EF4-FFF2-40B4-BE49-F238E27FC236}">
                <a16:creationId xmlns:a16="http://schemas.microsoft.com/office/drawing/2014/main" id="{2DE04278-52A5-40E7-8B16-B9B47C50B3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9EF55A-E442-4E63-A9CA-538F4DE2E70D}"/>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20822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A21F6-69A7-4F9F-9092-50163D1A0C4A}"/>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3" name="Footer Placeholder 2">
            <a:extLst>
              <a:ext uri="{FF2B5EF4-FFF2-40B4-BE49-F238E27FC236}">
                <a16:creationId xmlns:a16="http://schemas.microsoft.com/office/drawing/2014/main" id="{AB480766-58DF-4929-B571-DC947CF60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F3E465-D9EA-4DB8-AA91-7C7AE08BCAAD}"/>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77836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3178-66C4-4084-BD79-FD0CF5BF4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6B8454-48F2-4CD6-BDC9-70888AD49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7DBAA2-26CC-47C8-A106-853AA8A1C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61476-E58E-424E-9A54-DF1A40C0C4C5}"/>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6" name="Footer Placeholder 5">
            <a:extLst>
              <a:ext uri="{FF2B5EF4-FFF2-40B4-BE49-F238E27FC236}">
                <a16:creationId xmlns:a16="http://schemas.microsoft.com/office/drawing/2014/main" id="{C9799515-FF38-492A-B2F1-7057EF7B1B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43F995-04F1-4945-BAC2-886BFBFBE948}"/>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15553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AD7C-FF0B-4D9A-833B-576549D42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F9361B-3F4E-425D-A974-483B0EC8E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1C4B35-B4EA-45D6-970F-094266724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99A44-4DDB-45B8-9869-8AB5C68F0953}"/>
              </a:ext>
            </a:extLst>
          </p:cNvPr>
          <p:cNvSpPr>
            <a:spLocks noGrp="1"/>
          </p:cNvSpPr>
          <p:nvPr>
            <p:ph type="dt" sz="half" idx="10"/>
          </p:nvPr>
        </p:nvSpPr>
        <p:spPr/>
        <p:txBody>
          <a:bodyPr/>
          <a:lstStyle/>
          <a:p>
            <a:fld id="{60BCCE00-191F-4A27-A8AF-DF8315F4D93B}" type="datetimeFigureOut">
              <a:rPr lang="en-US" smtClean="0"/>
              <a:t>7/23/2020</a:t>
            </a:fld>
            <a:endParaRPr lang="en-US"/>
          </a:p>
        </p:txBody>
      </p:sp>
      <p:sp>
        <p:nvSpPr>
          <p:cNvPr id="6" name="Footer Placeholder 5">
            <a:extLst>
              <a:ext uri="{FF2B5EF4-FFF2-40B4-BE49-F238E27FC236}">
                <a16:creationId xmlns:a16="http://schemas.microsoft.com/office/drawing/2014/main" id="{BB4B1403-5122-4AB4-9DDF-20FA39658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8EC07-7397-4304-A2C8-3CF39AC9D1CA}"/>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250862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C1489-B74A-4AA9-A494-2898CC92BA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85A8DE-4AC7-4946-9260-225614ADE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07488-D141-4C51-83C9-44AD47F4A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CCE00-191F-4A27-A8AF-DF8315F4D93B}" type="datetimeFigureOut">
              <a:rPr lang="en-US" smtClean="0"/>
              <a:t>7/23/2020</a:t>
            </a:fld>
            <a:endParaRPr lang="en-US"/>
          </a:p>
        </p:txBody>
      </p:sp>
      <p:sp>
        <p:nvSpPr>
          <p:cNvPr id="5" name="Footer Placeholder 4">
            <a:extLst>
              <a:ext uri="{FF2B5EF4-FFF2-40B4-BE49-F238E27FC236}">
                <a16:creationId xmlns:a16="http://schemas.microsoft.com/office/drawing/2014/main" id="{AB48EBE5-FE7C-4F46-A68A-E71757CE2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2AE0FE-292C-4D3F-8796-153C342E8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96A53-D020-40D6-A7D3-9415F6D7DC65}" type="slidenum">
              <a:rPr lang="en-US" smtClean="0"/>
              <a:t>‹#›</a:t>
            </a:fld>
            <a:endParaRPr lang="en-US"/>
          </a:p>
        </p:txBody>
      </p:sp>
    </p:spTree>
    <p:extLst>
      <p:ext uri="{BB962C8B-B14F-4D97-AF65-F5344CB8AC3E}">
        <p14:creationId xmlns:p14="http://schemas.microsoft.com/office/powerpoint/2010/main" val="287279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47.xml"/><Relationship Id="rId26" Type="http://schemas.openxmlformats.org/officeDocument/2006/relationships/customXml" Target="../ink/ink50.xml"/><Relationship Id="rId39" Type="http://schemas.openxmlformats.org/officeDocument/2006/relationships/image" Target="../media/image21.png"/><Relationship Id="rId34" Type="http://schemas.openxmlformats.org/officeDocument/2006/relationships/customXml" Target="../ink/ink54.xml"/><Relationship Id="rId42" Type="http://schemas.openxmlformats.org/officeDocument/2006/relationships/customXml" Target="../ink/ink58.xml"/><Relationship Id="rId47" Type="http://schemas.openxmlformats.org/officeDocument/2006/relationships/image" Target="../media/image25.png"/><Relationship Id="rId50" Type="http://schemas.openxmlformats.org/officeDocument/2006/relationships/customXml" Target="../ink/ink62.xml"/><Relationship Id="rId55" Type="http://schemas.openxmlformats.org/officeDocument/2006/relationships/image" Target="../media/image29.png"/><Relationship Id="rId7" Type="http://schemas.openxmlformats.org/officeDocument/2006/relationships/image" Target="../media/image5.png"/><Relationship Id="rId2" Type="http://schemas.openxmlformats.org/officeDocument/2006/relationships/customXml" Target="../ink/ink39.xml"/><Relationship Id="rId16" Type="http://schemas.openxmlformats.org/officeDocument/2006/relationships/customXml" Target="../ink/ink46.xml"/><Relationship Id="rId29" Type="http://schemas.openxmlformats.org/officeDocument/2006/relationships/image" Target="../media/image16.png"/><Relationship Id="rId11" Type="http://schemas.openxmlformats.org/officeDocument/2006/relationships/image" Target="../media/image7.png"/><Relationship Id="rId24" Type="http://schemas.openxmlformats.org/officeDocument/2006/relationships/customXml" Target="../ink/ink49.xml"/><Relationship Id="rId32" Type="http://schemas.openxmlformats.org/officeDocument/2006/relationships/customXml" Target="../ink/ink53.xml"/><Relationship Id="rId37" Type="http://schemas.openxmlformats.org/officeDocument/2006/relationships/image" Target="../media/image20.png"/><Relationship Id="rId40" Type="http://schemas.openxmlformats.org/officeDocument/2006/relationships/customXml" Target="../ink/ink57.xml"/><Relationship Id="rId45" Type="http://schemas.openxmlformats.org/officeDocument/2006/relationships/image" Target="../media/image24.png"/><Relationship Id="rId53" Type="http://schemas.openxmlformats.org/officeDocument/2006/relationships/image" Target="../media/image28.png"/><Relationship Id="rId5" Type="http://schemas.openxmlformats.org/officeDocument/2006/relationships/image" Target="../media/image4.png"/><Relationship Id="rId10" Type="http://schemas.openxmlformats.org/officeDocument/2006/relationships/customXml" Target="../ink/ink43.xml"/><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customXml" Target="../ink/ink59.xml"/><Relationship Id="rId52" Type="http://schemas.openxmlformats.org/officeDocument/2006/relationships/customXml" Target="../ink/ink63.xml"/><Relationship Id="rId4" Type="http://schemas.openxmlformats.org/officeDocument/2006/relationships/customXml" Target="../ink/ink40.xml"/><Relationship Id="rId9" Type="http://schemas.openxmlformats.org/officeDocument/2006/relationships/image" Target="../media/image6.png"/><Relationship Id="rId14" Type="http://schemas.openxmlformats.org/officeDocument/2006/relationships/customXml" Target="../ink/ink45.xml"/><Relationship Id="rId27" Type="http://schemas.openxmlformats.org/officeDocument/2006/relationships/image" Target="../media/image15.png"/><Relationship Id="rId30" Type="http://schemas.openxmlformats.org/officeDocument/2006/relationships/customXml" Target="../ink/ink52.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61.xml"/><Relationship Id="rId8" Type="http://schemas.openxmlformats.org/officeDocument/2006/relationships/customXml" Target="../ink/ink42.xml"/><Relationship Id="rId51" Type="http://schemas.openxmlformats.org/officeDocument/2006/relationships/image" Target="../media/image27.png"/><Relationship Id="rId3" Type="http://schemas.openxmlformats.org/officeDocument/2006/relationships/image" Target="../media/image3.png"/><Relationship Id="rId12" Type="http://schemas.openxmlformats.org/officeDocument/2006/relationships/customXml" Target="../ink/ink44.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56.xml"/><Relationship Id="rId46" Type="http://schemas.openxmlformats.org/officeDocument/2006/relationships/customXml" Target="../ink/ink60.xml"/><Relationship Id="rId20" Type="http://schemas.openxmlformats.org/officeDocument/2006/relationships/customXml" Target="../ink/ink48.xml"/><Relationship Id="rId41" Type="http://schemas.openxmlformats.org/officeDocument/2006/relationships/image" Target="../media/image22.png"/><Relationship Id="rId54" Type="http://schemas.openxmlformats.org/officeDocument/2006/relationships/customXml" Target="../ink/ink64.xml"/><Relationship Id="rId1" Type="http://schemas.openxmlformats.org/officeDocument/2006/relationships/slideLayout" Target="../slideLayouts/slideLayout2.xml"/><Relationship Id="rId6" Type="http://schemas.openxmlformats.org/officeDocument/2006/relationships/customXml" Target="../ink/ink41.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51.xml"/><Relationship Id="rId36" Type="http://schemas.openxmlformats.org/officeDocument/2006/relationships/customXml" Target="../ink/ink55.xml"/><Relationship Id="rId49" Type="http://schemas.openxmlformats.org/officeDocument/2006/relationships/image" Target="../media/image26.png"/></Relationships>
</file>

<file path=ppt/slides/_rels/slide1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73.xml"/><Relationship Id="rId26" Type="http://schemas.openxmlformats.org/officeDocument/2006/relationships/customXml" Target="../ink/ink76.xml"/><Relationship Id="rId39" Type="http://schemas.openxmlformats.org/officeDocument/2006/relationships/image" Target="../media/image21.png"/><Relationship Id="rId34" Type="http://schemas.openxmlformats.org/officeDocument/2006/relationships/customXml" Target="../ink/ink80.xml"/><Relationship Id="rId42" Type="http://schemas.openxmlformats.org/officeDocument/2006/relationships/customXml" Target="../ink/ink84.xml"/><Relationship Id="rId47" Type="http://schemas.openxmlformats.org/officeDocument/2006/relationships/image" Target="../media/image25.png"/><Relationship Id="rId50" Type="http://schemas.openxmlformats.org/officeDocument/2006/relationships/customXml" Target="../ink/ink88.xml"/><Relationship Id="rId55" Type="http://schemas.openxmlformats.org/officeDocument/2006/relationships/image" Target="../media/image29.png"/><Relationship Id="rId7" Type="http://schemas.openxmlformats.org/officeDocument/2006/relationships/image" Target="../media/image5.png"/><Relationship Id="rId2" Type="http://schemas.openxmlformats.org/officeDocument/2006/relationships/customXml" Target="../ink/ink65.xml"/><Relationship Id="rId16" Type="http://schemas.openxmlformats.org/officeDocument/2006/relationships/customXml" Target="../ink/ink72.xml"/><Relationship Id="rId29" Type="http://schemas.openxmlformats.org/officeDocument/2006/relationships/image" Target="../media/image16.png"/><Relationship Id="rId11" Type="http://schemas.openxmlformats.org/officeDocument/2006/relationships/image" Target="../media/image7.png"/><Relationship Id="rId24" Type="http://schemas.openxmlformats.org/officeDocument/2006/relationships/customXml" Target="../ink/ink75.xml"/><Relationship Id="rId32" Type="http://schemas.openxmlformats.org/officeDocument/2006/relationships/customXml" Target="../ink/ink79.xml"/><Relationship Id="rId37" Type="http://schemas.openxmlformats.org/officeDocument/2006/relationships/image" Target="../media/image20.png"/><Relationship Id="rId40" Type="http://schemas.openxmlformats.org/officeDocument/2006/relationships/customXml" Target="../ink/ink83.xml"/><Relationship Id="rId45" Type="http://schemas.openxmlformats.org/officeDocument/2006/relationships/image" Target="../media/image24.png"/><Relationship Id="rId53" Type="http://schemas.openxmlformats.org/officeDocument/2006/relationships/image" Target="../media/image28.png"/><Relationship Id="rId5" Type="http://schemas.openxmlformats.org/officeDocument/2006/relationships/image" Target="../media/image4.png"/><Relationship Id="rId10" Type="http://schemas.openxmlformats.org/officeDocument/2006/relationships/customXml" Target="../ink/ink69.xml"/><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customXml" Target="../ink/ink85.xml"/><Relationship Id="rId52" Type="http://schemas.openxmlformats.org/officeDocument/2006/relationships/customXml" Target="../ink/ink89.xml"/><Relationship Id="rId4" Type="http://schemas.openxmlformats.org/officeDocument/2006/relationships/customXml" Target="../ink/ink66.xml"/><Relationship Id="rId9" Type="http://schemas.openxmlformats.org/officeDocument/2006/relationships/image" Target="../media/image6.png"/><Relationship Id="rId14" Type="http://schemas.openxmlformats.org/officeDocument/2006/relationships/customXml" Target="../ink/ink71.xml"/><Relationship Id="rId27" Type="http://schemas.openxmlformats.org/officeDocument/2006/relationships/image" Target="../media/image15.png"/><Relationship Id="rId30" Type="http://schemas.openxmlformats.org/officeDocument/2006/relationships/customXml" Target="../ink/ink78.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87.xml"/><Relationship Id="rId8" Type="http://schemas.openxmlformats.org/officeDocument/2006/relationships/customXml" Target="../ink/ink68.xml"/><Relationship Id="rId51" Type="http://schemas.openxmlformats.org/officeDocument/2006/relationships/image" Target="../media/image27.png"/><Relationship Id="rId3" Type="http://schemas.openxmlformats.org/officeDocument/2006/relationships/image" Target="../media/image3.png"/><Relationship Id="rId12" Type="http://schemas.openxmlformats.org/officeDocument/2006/relationships/customXml" Target="../ink/ink70.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82.xml"/><Relationship Id="rId46" Type="http://schemas.openxmlformats.org/officeDocument/2006/relationships/customXml" Target="../ink/ink86.xml"/><Relationship Id="rId20" Type="http://schemas.openxmlformats.org/officeDocument/2006/relationships/customXml" Target="../ink/ink74.xml"/><Relationship Id="rId41" Type="http://schemas.openxmlformats.org/officeDocument/2006/relationships/image" Target="../media/image22.png"/><Relationship Id="rId54" Type="http://schemas.openxmlformats.org/officeDocument/2006/relationships/customXml" Target="../ink/ink90.xml"/><Relationship Id="rId1" Type="http://schemas.openxmlformats.org/officeDocument/2006/relationships/slideLayout" Target="../slideLayouts/slideLayout2.xml"/><Relationship Id="rId6" Type="http://schemas.openxmlformats.org/officeDocument/2006/relationships/customXml" Target="../ink/ink67.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77.xml"/><Relationship Id="rId36" Type="http://schemas.openxmlformats.org/officeDocument/2006/relationships/customXml" Target="../ink/ink81.xml"/><Relationship Id="rId49"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void-pointer-in-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6" Type="http://schemas.openxmlformats.org/officeDocument/2006/relationships/customXml" Target="../ink/ink103.xml"/><Relationship Id="rId117" Type="http://schemas.openxmlformats.org/officeDocument/2006/relationships/image" Target="../media/image87.png"/><Relationship Id="rId21" Type="http://schemas.openxmlformats.org/officeDocument/2006/relationships/image" Target="../media/image39.png"/><Relationship Id="rId42" Type="http://schemas.openxmlformats.org/officeDocument/2006/relationships/customXml" Target="../ink/ink111.xml"/><Relationship Id="rId47" Type="http://schemas.openxmlformats.org/officeDocument/2006/relationships/image" Target="../media/image52.png"/><Relationship Id="rId63" Type="http://schemas.openxmlformats.org/officeDocument/2006/relationships/image" Target="../media/image60.png"/><Relationship Id="rId68" Type="http://schemas.openxmlformats.org/officeDocument/2006/relationships/customXml" Target="../ink/ink124.xml"/><Relationship Id="rId84" Type="http://schemas.openxmlformats.org/officeDocument/2006/relationships/customXml" Target="../ink/ink132.xml"/><Relationship Id="rId89" Type="http://schemas.openxmlformats.org/officeDocument/2006/relationships/image" Target="../media/image73.png"/><Relationship Id="rId112" Type="http://schemas.openxmlformats.org/officeDocument/2006/relationships/customXml" Target="../ink/ink146.xml"/><Relationship Id="rId16" Type="http://schemas.openxmlformats.org/officeDocument/2006/relationships/customXml" Target="../ink/ink98.xml"/><Relationship Id="rId107" Type="http://schemas.openxmlformats.org/officeDocument/2006/relationships/image" Target="../media/image82.png"/><Relationship Id="rId11" Type="http://schemas.openxmlformats.org/officeDocument/2006/relationships/image" Target="../media/image34.png"/><Relationship Id="rId32" Type="http://schemas.openxmlformats.org/officeDocument/2006/relationships/customXml" Target="../ink/ink106.xml"/><Relationship Id="rId37" Type="http://schemas.openxmlformats.org/officeDocument/2006/relationships/image" Target="../media/image47.png"/><Relationship Id="rId53" Type="http://schemas.openxmlformats.org/officeDocument/2006/relationships/image" Target="../media/image55.png"/><Relationship Id="rId58" Type="http://schemas.openxmlformats.org/officeDocument/2006/relationships/customXml" Target="../ink/ink119.xml"/><Relationship Id="rId74" Type="http://schemas.openxmlformats.org/officeDocument/2006/relationships/customXml" Target="../ink/ink127.xml"/><Relationship Id="rId79" Type="http://schemas.openxmlformats.org/officeDocument/2006/relationships/image" Target="../media/image68.png"/><Relationship Id="rId102" Type="http://schemas.openxmlformats.org/officeDocument/2006/relationships/customXml" Target="../ink/ink141.xml"/><Relationship Id="rId123" Type="http://schemas.openxmlformats.org/officeDocument/2006/relationships/image" Target="../media/image90.png"/><Relationship Id="rId5" Type="http://schemas.openxmlformats.org/officeDocument/2006/relationships/image" Target="../media/image31.png"/><Relationship Id="rId90" Type="http://schemas.openxmlformats.org/officeDocument/2006/relationships/customXml" Target="../ink/ink135.xml"/><Relationship Id="rId95" Type="http://schemas.openxmlformats.org/officeDocument/2006/relationships/image" Target="../media/image76.png"/><Relationship Id="rId22" Type="http://schemas.openxmlformats.org/officeDocument/2006/relationships/customXml" Target="../ink/ink101.xml"/><Relationship Id="rId27"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customXml" Target="../ink/ink114.xml"/><Relationship Id="rId64" Type="http://schemas.openxmlformats.org/officeDocument/2006/relationships/customXml" Target="../ink/ink122.xml"/><Relationship Id="rId69" Type="http://schemas.openxmlformats.org/officeDocument/2006/relationships/image" Target="../media/image63.png"/><Relationship Id="rId113" Type="http://schemas.openxmlformats.org/officeDocument/2006/relationships/image" Target="../media/image85.png"/><Relationship Id="rId118" Type="http://schemas.openxmlformats.org/officeDocument/2006/relationships/customXml" Target="../ink/ink149.xml"/><Relationship Id="rId80" Type="http://schemas.openxmlformats.org/officeDocument/2006/relationships/customXml" Target="../ink/ink130.xml"/><Relationship Id="rId85" Type="http://schemas.openxmlformats.org/officeDocument/2006/relationships/image" Target="../media/image71.png"/><Relationship Id="rId12" Type="http://schemas.openxmlformats.org/officeDocument/2006/relationships/customXml" Target="../ink/ink96.xml"/><Relationship Id="rId17" Type="http://schemas.openxmlformats.org/officeDocument/2006/relationships/image" Target="../media/image37.png"/><Relationship Id="rId33" Type="http://schemas.openxmlformats.org/officeDocument/2006/relationships/image" Target="../media/image45.png"/><Relationship Id="rId38" Type="http://schemas.openxmlformats.org/officeDocument/2006/relationships/customXml" Target="../ink/ink109.xml"/><Relationship Id="rId59" Type="http://schemas.openxmlformats.org/officeDocument/2006/relationships/image" Target="../media/image58.png"/><Relationship Id="rId103" Type="http://schemas.openxmlformats.org/officeDocument/2006/relationships/image" Target="../media/image80.png"/><Relationship Id="rId108" Type="http://schemas.openxmlformats.org/officeDocument/2006/relationships/customXml" Target="../ink/ink144.xml"/><Relationship Id="rId124" Type="http://schemas.openxmlformats.org/officeDocument/2006/relationships/customXml" Target="../ink/ink152.xml"/><Relationship Id="rId54" Type="http://schemas.openxmlformats.org/officeDocument/2006/relationships/customXml" Target="../ink/ink117.xml"/><Relationship Id="rId70" Type="http://schemas.openxmlformats.org/officeDocument/2006/relationships/customXml" Target="../ink/ink125.xml"/><Relationship Id="rId75" Type="http://schemas.openxmlformats.org/officeDocument/2006/relationships/image" Target="../media/image66.png"/><Relationship Id="rId91" Type="http://schemas.openxmlformats.org/officeDocument/2006/relationships/image" Target="../media/image74.png"/><Relationship Id="rId96" Type="http://schemas.openxmlformats.org/officeDocument/2006/relationships/customXml" Target="../ink/ink138.xml"/><Relationship Id="rId1" Type="http://schemas.openxmlformats.org/officeDocument/2006/relationships/slideLayout" Target="../slideLayouts/slideLayout2.xml"/><Relationship Id="rId6" Type="http://schemas.openxmlformats.org/officeDocument/2006/relationships/customXml" Target="../ink/ink93.xml"/><Relationship Id="rId23" Type="http://schemas.openxmlformats.org/officeDocument/2006/relationships/image" Target="../media/image40.png"/><Relationship Id="rId28" Type="http://schemas.openxmlformats.org/officeDocument/2006/relationships/customXml" Target="../ink/ink104.xml"/><Relationship Id="rId49" Type="http://schemas.openxmlformats.org/officeDocument/2006/relationships/image" Target="../media/image53.png"/><Relationship Id="rId114" Type="http://schemas.openxmlformats.org/officeDocument/2006/relationships/customXml" Target="../ink/ink147.xml"/><Relationship Id="rId119" Type="http://schemas.openxmlformats.org/officeDocument/2006/relationships/image" Target="../media/image88.png"/><Relationship Id="rId44" Type="http://schemas.openxmlformats.org/officeDocument/2006/relationships/customXml" Target="../ink/ink112.xml"/><Relationship Id="rId60" Type="http://schemas.openxmlformats.org/officeDocument/2006/relationships/customXml" Target="../ink/ink120.xml"/><Relationship Id="rId65" Type="http://schemas.openxmlformats.org/officeDocument/2006/relationships/image" Target="../media/image61.png"/><Relationship Id="rId81" Type="http://schemas.openxmlformats.org/officeDocument/2006/relationships/image" Target="../media/image69.png"/><Relationship Id="rId86" Type="http://schemas.openxmlformats.org/officeDocument/2006/relationships/customXml" Target="../ink/ink133.xml"/><Relationship Id="rId13" Type="http://schemas.openxmlformats.org/officeDocument/2006/relationships/image" Target="../media/image35.png"/><Relationship Id="rId18" Type="http://schemas.openxmlformats.org/officeDocument/2006/relationships/customXml" Target="../ink/ink99.xml"/><Relationship Id="rId39" Type="http://schemas.openxmlformats.org/officeDocument/2006/relationships/image" Target="../media/image48.png"/><Relationship Id="rId109" Type="http://schemas.openxmlformats.org/officeDocument/2006/relationships/image" Target="../media/image83.png"/><Relationship Id="rId34" Type="http://schemas.openxmlformats.org/officeDocument/2006/relationships/customXml" Target="../ink/ink107.xml"/><Relationship Id="rId50" Type="http://schemas.openxmlformats.org/officeDocument/2006/relationships/customXml" Target="../ink/ink115.xml"/><Relationship Id="rId55" Type="http://schemas.openxmlformats.org/officeDocument/2006/relationships/image" Target="../media/image56.png"/><Relationship Id="rId76" Type="http://schemas.openxmlformats.org/officeDocument/2006/relationships/customXml" Target="../ink/ink128.xml"/><Relationship Id="rId97" Type="http://schemas.openxmlformats.org/officeDocument/2006/relationships/image" Target="../media/image77.png"/><Relationship Id="rId104" Type="http://schemas.openxmlformats.org/officeDocument/2006/relationships/customXml" Target="../ink/ink142.xml"/><Relationship Id="rId120" Type="http://schemas.openxmlformats.org/officeDocument/2006/relationships/customXml" Target="../ink/ink150.xml"/><Relationship Id="rId125" Type="http://schemas.openxmlformats.org/officeDocument/2006/relationships/image" Target="../media/image91.png"/><Relationship Id="rId7" Type="http://schemas.openxmlformats.org/officeDocument/2006/relationships/image" Target="../media/image32.png"/><Relationship Id="rId71" Type="http://schemas.openxmlformats.org/officeDocument/2006/relationships/image" Target="../media/image64.png"/><Relationship Id="rId92" Type="http://schemas.openxmlformats.org/officeDocument/2006/relationships/customXml" Target="../ink/ink136.xml"/><Relationship Id="rId2" Type="http://schemas.openxmlformats.org/officeDocument/2006/relationships/customXml" Target="../ink/ink91.xml"/><Relationship Id="rId29" Type="http://schemas.openxmlformats.org/officeDocument/2006/relationships/image" Target="../media/image43.png"/><Relationship Id="rId24" Type="http://schemas.openxmlformats.org/officeDocument/2006/relationships/customXml" Target="../ink/ink102.xml"/><Relationship Id="rId40" Type="http://schemas.openxmlformats.org/officeDocument/2006/relationships/customXml" Target="../ink/ink110.xml"/><Relationship Id="rId45" Type="http://schemas.openxmlformats.org/officeDocument/2006/relationships/image" Target="../media/image51.png"/><Relationship Id="rId66" Type="http://schemas.openxmlformats.org/officeDocument/2006/relationships/customXml" Target="../ink/ink123.xml"/><Relationship Id="rId87" Type="http://schemas.openxmlformats.org/officeDocument/2006/relationships/image" Target="../media/image72.png"/><Relationship Id="rId110" Type="http://schemas.openxmlformats.org/officeDocument/2006/relationships/customXml" Target="../ink/ink145.xml"/><Relationship Id="rId115" Type="http://schemas.openxmlformats.org/officeDocument/2006/relationships/image" Target="../media/image86.png"/><Relationship Id="rId61" Type="http://schemas.openxmlformats.org/officeDocument/2006/relationships/image" Target="../media/image59.png"/><Relationship Id="rId82" Type="http://schemas.openxmlformats.org/officeDocument/2006/relationships/customXml" Target="../ink/ink131.xml"/><Relationship Id="rId19" Type="http://schemas.openxmlformats.org/officeDocument/2006/relationships/image" Target="../media/image38.png"/><Relationship Id="rId14" Type="http://schemas.openxmlformats.org/officeDocument/2006/relationships/customXml" Target="../ink/ink97.xml"/><Relationship Id="rId30" Type="http://schemas.openxmlformats.org/officeDocument/2006/relationships/customXml" Target="../ink/ink105.xml"/><Relationship Id="rId35" Type="http://schemas.openxmlformats.org/officeDocument/2006/relationships/image" Target="../media/image46.png"/><Relationship Id="rId56" Type="http://schemas.openxmlformats.org/officeDocument/2006/relationships/customXml" Target="../ink/ink118.xml"/><Relationship Id="rId77" Type="http://schemas.openxmlformats.org/officeDocument/2006/relationships/image" Target="../media/image67.png"/><Relationship Id="rId100" Type="http://schemas.openxmlformats.org/officeDocument/2006/relationships/customXml" Target="../ink/ink140.xml"/><Relationship Id="rId105" Type="http://schemas.openxmlformats.org/officeDocument/2006/relationships/image" Target="../media/image81.png"/><Relationship Id="rId8" Type="http://schemas.openxmlformats.org/officeDocument/2006/relationships/customXml" Target="../ink/ink94.xml"/><Relationship Id="rId51" Type="http://schemas.openxmlformats.org/officeDocument/2006/relationships/image" Target="../media/image54.png"/><Relationship Id="rId72" Type="http://schemas.openxmlformats.org/officeDocument/2006/relationships/customXml" Target="../ink/ink126.xml"/><Relationship Id="rId93" Type="http://schemas.openxmlformats.org/officeDocument/2006/relationships/image" Target="../media/image75.png"/><Relationship Id="rId98" Type="http://schemas.openxmlformats.org/officeDocument/2006/relationships/customXml" Target="../ink/ink139.xml"/><Relationship Id="rId121" Type="http://schemas.openxmlformats.org/officeDocument/2006/relationships/image" Target="../media/image89.png"/><Relationship Id="rId3" Type="http://schemas.openxmlformats.org/officeDocument/2006/relationships/image" Target="../media/image30.png"/><Relationship Id="rId25" Type="http://schemas.openxmlformats.org/officeDocument/2006/relationships/image" Target="../media/image41.png"/><Relationship Id="rId46" Type="http://schemas.openxmlformats.org/officeDocument/2006/relationships/customXml" Target="../ink/ink113.xml"/><Relationship Id="rId67" Type="http://schemas.openxmlformats.org/officeDocument/2006/relationships/image" Target="../media/image62.png"/><Relationship Id="rId116" Type="http://schemas.openxmlformats.org/officeDocument/2006/relationships/customXml" Target="../ink/ink148.xml"/><Relationship Id="rId20" Type="http://schemas.openxmlformats.org/officeDocument/2006/relationships/customXml" Target="../ink/ink100.xml"/><Relationship Id="rId41" Type="http://schemas.openxmlformats.org/officeDocument/2006/relationships/image" Target="../media/image49.png"/><Relationship Id="rId62" Type="http://schemas.openxmlformats.org/officeDocument/2006/relationships/customXml" Target="../ink/ink121.xml"/><Relationship Id="rId83" Type="http://schemas.openxmlformats.org/officeDocument/2006/relationships/image" Target="../media/image70.png"/><Relationship Id="rId88" Type="http://schemas.openxmlformats.org/officeDocument/2006/relationships/customXml" Target="../ink/ink134.xml"/><Relationship Id="rId111" Type="http://schemas.openxmlformats.org/officeDocument/2006/relationships/image" Target="../media/image84.png"/><Relationship Id="rId15" Type="http://schemas.openxmlformats.org/officeDocument/2006/relationships/image" Target="../media/image36.png"/><Relationship Id="rId36" Type="http://schemas.openxmlformats.org/officeDocument/2006/relationships/customXml" Target="../ink/ink108.xml"/><Relationship Id="rId57" Type="http://schemas.openxmlformats.org/officeDocument/2006/relationships/image" Target="../media/image57.png"/><Relationship Id="rId106" Type="http://schemas.openxmlformats.org/officeDocument/2006/relationships/customXml" Target="../ink/ink143.xml"/><Relationship Id="rId10" Type="http://schemas.openxmlformats.org/officeDocument/2006/relationships/customXml" Target="../ink/ink95.xml"/><Relationship Id="rId31" Type="http://schemas.openxmlformats.org/officeDocument/2006/relationships/image" Target="../media/image44.png"/><Relationship Id="rId52" Type="http://schemas.openxmlformats.org/officeDocument/2006/relationships/customXml" Target="../ink/ink116.xml"/><Relationship Id="rId73" Type="http://schemas.openxmlformats.org/officeDocument/2006/relationships/image" Target="../media/image65.png"/><Relationship Id="rId78" Type="http://schemas.openxmlformats.org/officeDocument/2006/relationships/customXml" Target="../ink/ink129.xml"/><Relationship Id="rId94" Type="http://schemas.openxmlformats.org/officeDocument/2006/relationships/customXml" Target="../ink/ink137.xml"/><Relationship Id="rId99" Type="http://schemas.openxmlformats.org/officeDocument/2006/relationships/image" Target="../media/image78.png"/><Relationship Id="rId101" Type="http://schemas.openxmlformats.org/officeDocument/2006/relationships/image" Target="../media/image79.png"/><Relationship Id="rId122" Type="http://schemas.openxmlformats.org/officeDocument/2006/relationships/customXml" Target="../ink/ink151.xml"/><Relationship Id="rId4" Type="http://schemas.openxmlformats.org/officeDocument/2006/relationships/customXml" Target="../ink/ink92.xml"/><Relationship Id="rId9"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7.xml"/><Relationship Id="rId7" Type="http://schemas.openxmlformats.org/officeDocument/2006/relationships/image" Target="../media/image5.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0.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 Id="rId35" Type="http://schemas.openxmlformats.org/officeDocument/2006/relationships/image" Target="../media/image19.png"/><Relationship Id="rId8" Type="http://schemas.openxmlformats.org/officeDocument/2006/relationships/customXml" Target="../ink/ink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28.xml"/><Relationship Id="rId26" Type="http://schemas.openxmlformats.org/officeDocument/2006/relationships/customXml" Target="../ink/ink32.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36.xml"/><Relationship Id="rId7" Type="http://schemas.openxmlformats.org/officeDocument/2006/relationships/image" Target="../media/image5.png"/><Relationship Id="rId12" Type="http://schemas.openxmlformats.org/officeDocument/2006/relationships/customXml" Target="../ink/ink25.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38.xml"/><Relationship Id="rId2" Type="http://schemas.openxmlformats.org/officeDocument/2006/relationships/customXml" Target="../ink/ink20.xml"/><Relationship Id="rId16" Type="http://schemas.openxmlformats.org/officeDocument/2006/relationships/customXml" Target="../ink/ink27.xml"/><Relationship Id="rId20" Type="http://schemas.openxmlformats.org/officeDocument/2006/relationships/customXml" Target="../ink/ink29.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image" Target="../media/image7.png"/><Relationship Id="rId24" Type="http://schemas.openxmlformats.org/officeDocument/2006/relationships/customXml" Target="../ink/ink31.xml"/><Relationship Id="rId32" Type="http://schemas.openxmlformats.org/officeDocument/2006/relationships/customXml" Target="../ink/ink35.xml"/><Relationship Id="rId37" Type="http://schemas.openxmlformats.org/officeDocument/2006/relationships/image" Target="../media/image20.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33.xml"/><Relationship Id="rId36" Type="http://schemas.openxmlformats.org/officeDocument/2006/relationships/customXml" Target="../ink/ink37.xml"/><Relationship Id="rId10" Type="http://schemas.openxmlformats.org/officeDocument/2006/relationships/customXml" Target="../ink/ink24.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customXml" Target="../ink/ink21.xml"/><Relationship Id="rId9" Type="http://schemas.openxmlformats.org/officeDocument/2006/relationships/image" Target="../media/image6.png"/><Relationship Id="rId14" Type="http://schemas.openxmlformats.org/officeDocument/2006/relationships/customXml" Target="../ink/ink26.xml"/><Relationship Id="rId22" Type="http://schemas.openxmlformats.org/officeDocument/2006/relationships/customXml" Target="../ink/ink30.xml"/><Relationship Id="rId27" Type="http://schemas.openxmlformats.org/officeDocument/2006/relationships/image" Target="../media/image15.png"/><Relationship Id="rId30" Type="http://schemas.openxmlformats.org/officeDocument/2006/relationships/customXml" Target="../ink/ink34.xml"/><Relationship Id="rId35" Type="http://schemas.openxmlformats.org/officeDocument/2006/relationships/image" Target="../media/image19.png"/><Relationship Id="rId8" Type="http://schemas.openxmlformats.org/officeDocument/2006/relationships/customXml" Target="../ink/ink2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1D8E6-56F3-4F58-82D6-EFE5E0AE7AEA}"/>
              </a:ext>
            </a:extLst>
          </p:cNvPr>
          <p:cNvSpPr>
            <a:spLocks noGrp="1"/>
          </p:cNvSpPr>
          <p:nvPr>
            <p:ph type="ctrTitle"/>
          </p:nvPr>
        </p:nvSpPr>
        <p:spPr>
          <a:xfrm>
            <a:off x="7421580" y="1874520"/>
            <a:ext cx="4273596" cy="1792224"/>
          </a:xfrm>
        </p:spPr>
        <p:txBody>
          <a:bodyPr anchor="b">
            <a:normAutofit/>
          </a:bodyPr>
          <a:lstStyle/>
          <a:p>
            <a:pPr algn="l"/>
            <a:r>
              <a:rPr lang="en-US" sz="4800"/>
              <a:t>Pointers</a:t>
            </a:r>
          </a:p>
        </p:txBody>
      </p:sp>
      <p:sp>
        <p:nvSpPr>
          <p:cNvPr id="3" name="Subtitle 2">
            <a:extLst>
              <a:ext uri="{FF2B5EF4-FFF2-40B4-BE49-F238E27FC236}">
                <a16:creationId xmlns:a16="http://schemas.microsoft.com/office/drawing/2014/main" id="{76AC88D5-9246-4FB8-9117-D83189E498BF}"/>
              </a:ext>
            </a:extLst>
          </p:cNvPr>
          <p:cNvSpPr>
            <a:spLocks noGrp="1"/>
          </p:cNvSpPr>
          <p:nvPr>
            <p:ph type="subTitle" idx="1"/>
          </p:nvPr>
        </p:nvSpPr>
        <p:spPr>
          <a:xfrm>
            <a:off x="7421579" y="3758184"/>
            <a:ext cx="4273596" cy="488233"/>
          </a:xfrm>
        </p:spPr>
        <p:txBody>
          <a:bodyPr anchor="t">
            <a:normAutofit/>
          </a:bodyPr>
          <a:lstStyle/>
          <a:p>
            <a:pPr algn="l"/>
            <a:r>
              <a:rPr lang="en-US" dirty="0"/>
              <a:t>E96C Summer Design Institute</a:t>
            </a:r>
            <a:endParaRPr lang="en-US"/>
          </a:p>
        </p:txBody>
      </p:sp>
      <p:sp>
        <p:nvSpPr>
          <p:cNvPr id="147" name="Freeform: Shape 146">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36" name="Picture 12" descr="👉 Backhand Index Pointing Right Emoji">
            <a:extLst>
              <a:ext uri="{FF2B5EF4-FFF2-40B4-BE49-F238E27FC236}">
                <a16:creationId xmlns:a16="http://schemas.microsoft.com/office/drawing/2014/main" id="{7D169D03-6647-46CA-BA4B-4628BAF39C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19070016">
            <a:off x="1696774" y="1511736"/>
            <a:ext cx="2058961" cy="205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 Backhand Index Pointing Left Emoji">
            <a:extLst>
              <a:ext uri="{FF2B5EF4-FFF2-40B4-BE49-F238E27FC236}">
                <a16:creationId xmlns:a16="http://schemas.microsoft.com/office/drawing/2014/main" id="{30153394-EFE3-4129-9DE6-793779C904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746431">
            <a:off x="4023246" y="3570697"/>
            <a:ext cx="2071829" cy="2071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63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129BE4-77CA-4FE0-970A-69B55AAA85F4}"/>
              </a:ext>
            </a:extLst>
          </p:cNvPr>
          <p:cNvSpPr>
            <a:spLocks noGrp="1"/>
          </p:cNvSpPr>
          <p:nvPr>
            <p:ph type="title"/>
          </p:nvPr>
        </p:nvSpPr>
        <p:spPr>
          <a:xfrm>
            <a:off x="965199" y="851517"/>
            <a:ext cx="5130795" cy="1461778"/>
          </a:xfrm>
        </p:spPr>
        <p:txBody>
          <a:bodyPr>
            <a:normAutofit/>
          </a:bodyPr>
          <a:lstStyle/>
          <a:p>
            <a:r>
              <a:rPr lang="en-US" sz="4000" dirty="0"/>
              <a:t>Example</a:t>
            </a:r>
          </a:p>
        </p:txBody>
      </p:sp>
      <p:sp>
        <p:nvSpPr>
          <p:cNvPr id="3" name="Content Placeholder 2">
            <a:extLst>
              <a:ext uri="{FF2B5EF4-FFF2-40B4-BE49-F238E27FC236}">
                <a16:creationId xmlns:a16="http://schemas.microsoft.com/office/drawing/2014/main" id="{DF6CDA3C-1611-4CC4-BB77-64E7AAA0D4A6}"/>
              </a:ext>
            </a:extLst>
          </p:cNvPr>
          <p:cNvSpPr>
            <a:spLocks noGrp="1"/>
          </p:cNvSpPr>
          <p:nvPr>
            <p:ph idx="1"/>
          </p:nvPr>
        </p:nvSpPr>
        <p:spPr>
          <a:xfrm>
            <a:off x="965199" y="2470248"/>
            <a:ext cx="4797426" cy="2997102"/>
          </a:xfrm>
        </p:spPr>
        <p:txBody>
          <a:bodyPr>
            <a:normAutofit fontScale="92500" lnSpcReduction="10000"/>
          </a:bodyPr>
          <a:lstStyle/>
          <a:p>
            <a:pPr marL="0" indent="0">
              <a:buNone/>
            </a:pPr>
            <a:r>
              <a:rPr lang="en-US" sz="2400" dirty="0"/>
              <a:t>Let’s try this? What happens when this function is over?</a:t>
            </a:r>
          </a:p>
          <a:p>
            <a:pPr marL="0" indent="0">
              <a:buNone/>
            </a:pPr>
            <a:r>
              <a:rPr lang="en-US" sz="2200" dirty="0"/>
              <a:t>void </a:t>
            </a:r>
            <a:r>
              <a:rPr lang="en-US" sz="2200" dirty="0" err="1"/>
              <a:t>boostScores</a:t>
            </a:r>
            <a:r>
              <a:rPr lang="en-US" sz="2200" dirty="0"/>
              <a:t>(</a:t>
            </a:r>
          </a:p>
          <a:p>
            <a:pPr marL="0" indent="0">
              <a:buNone/>
            </a:pPr>
            <a:r>
              <a:rPr lang="en-US" sz="2200" dirty="0"/>
              <a:t>    int score1, int score2, int score3){</a:t>
            </a:r>
          </a:p>
          <a:p>
            <a:pPr marL="0" indent="0">
              <a:buNone/>
            </a:pPr>
            <a:r>
              <a:rPr lang="en-US" sz="2200" dirty="0"/>
              <a:t>	score1 = score1 * 1.5 + 1;</a:t>
            </a:r>
          </a:p>
          <a:p>
            <a:pPr marL="0" indent="0">
              <a:buNone/>
            </a:pPr>
            <a:r>
              <a:rPr lang="en-US" sz="2200" dirty="0"/>
              <a:t>	score2 = score2 * 1.5 + 1;</a:t>
            </a:r>
          </a:p>
          <a:p>
            <a:pPr marL="0" indent="0">
              <a:buNone/>
            </a:pPr>
            <a:r>
              <a:rPr lang="en-US" sz="2200" dirty="0"/>
              <a:t>	score3 = score3 * 1.5 + 1;	</a:t>
            </a:r>
          </a:p>
          <a:p>
            <a:pPr marL="0" indent="0">
              <a:buNone/>
            </a:pPr>
            <a:r>
              <a:rPr lang="en-US" sz="2200" dirty="0"/>
              <a:t>}</a:t>
            </a:r>
          </a:p>
        </p:txBody>
      </p:sp>
      <p:sp>
        <p:nvSpPr>
          <p:cNvPr id="7" name="TextBox 6">
            <a:extLst>
              <a:ext uri="{FF2B5EF4-FFF2-40B4-BE49-F238E27FC236}">
                <a16:creationId xmlns:a16="http://schemas.microsoft.com/office/drawing/2014/main" id="{C24CED6E-4B4A-4333-BD72-262A1EC4C8C4}"/>
              </a:ext>
            </a:extLst>
          </p:cNvPr>
          <p:cNvSpPr txBox="1"/>
          <p:nvPr/>
        </p:nvSpPr>
        <p:spPr>
          <a:xfrm>
            <a:off x="7685745" y="2790825"/>
            <a:ext cx="3323667" cy="2308324"/>
          </a:xfrm>
          <a:prstGeom prst="rect">
            <a:avLst/>
          </a:prstGeom>
          <a:noFill/>
        </p:spPr>
        <p:txBody>
          <a:bodyPr wrap="none" rtlCol="0">
            <a:spAutoFit/>
          </a:bodyPr>
          <a:lstStyle/>
          <a:p>
            <a:r>
              <a:rPr lang="en-US" sz="2400" dirty="0"/>
              <a:t>int a = 4;</a:t>
            </a:r>
          </a:p>
          <a:p>
            <a:r>
              <a:rPr lang="en-US" sz="2400" dirty="0"/>
              <a:t>Int b = 8;</a:t>
            </a:r>
          </a:p>
          <a:p>
            <a:r>
              <a:rPr lang="en-US" sz="2400" dirty="0"/>
              <a:t>Int c = 10;</a:t>
            </a:r>
          </a:p>
          <a:p>
            <a:r>
              <a:rPr lang="en-US" sz="2400" dirty="0" err="1"/>
              <a:t>boostScores</a:t>
            </a:r>
            <a:r>
              <a:rPr lang="en-US" sz="2400" dirty="0"/>
              <a:t>(</a:t>
            </a:r>
            <a:r>
              <a:rPr lang="en-US" sz="2400" dirty="0" err="1"/>
              <a:t>a,b,c</a:t>
            </a:r>
            <a:r>
              <a:rPr lang="en-US" sz="2400" dirty="0"/>
              <a:t>);</a:t>
            </a:r>
          </a:p>
          <a:p>
            <a:r>
              <a:rPr lang="en-US" sz="2400" dirty="0" err="1"/>
              <a:t>printf</a:t>
            </a:r>
            <a:r>
              <a:rPr lang="en-US" sz="2400" dirty="0"/>
              <a:t>(%d, %d, %d, </a:t>
            </a:r>
            <a:r>
              <a:rPr lang="en-US" sz="2400" dirty="0" err="1"/>
              <a:t>a,b,c</a:t>
            </a:r>
            <a:r>
              <a:rPr lang="en-US" sz="2400" dirty="0"/>
              <a:t>);</a:t>
            </a:r>
          </a:p>
          <a:p>
            <a:r>
              <a:rPr lang="en-US" sz="2400" dirty="0"/>
              <a:t>//prints “4, 8, 10”</a:t>
            </a:r>
          </a:p>
        </p:txBody>
      </p:sp>
      <p:sp>
        <p:nvSpPr>
          <p:cNvPr id="5" name="TextBox 4">
            <a:extLst>
              <a:ext uri="{FF2B5EF4-FFF2-40B4-BE49-F238E27FC236}">
                <a16:creationId xmlns:a16="http://schemas.microsoft.com/office/drawing/2014/main" id="{9701317E-FF21-4837-AC79-6E6A8A778EC0}"/>
              </a:ext>
            </a:extLst>
          </p:cNvPr>
          <p:cNvSpPr txBox="1"/>
          <p:nvPr/>
        </p:nvSpPr>
        <p:spPr>
          <a:xfrm>
            <a:off x="733425" y="5876925"/>
            <a:ext cx="6788718" cy="369332"/>
          </a:xfrm>
          <a:prstGeom prst="rect">
            <a:avLst/>
          </a:prstGeom>
          <a:noFill/>
        </p:spPr>
        <p:txBody>
          <a:bodyPr wrap="none" rtlCol="0">
            <a:spAutoFit/>
          </a:bodyPr>
          <a:lstStyle/>
          <a:p>
            <a:r>
              <a:rPr lang="en-US" dirty="0"/>
              <a:t>Copies are made of the variables so that the originals are not modified.</a:t>
            </a:r>
          </a:p>
        </p:txBody>
      </p:sp>
    </p:spTree>
    <p:extLst>
      <p:ext uri="{BB962C8B-B14F-4D97-AF65-F5344CB8AC3E}">
        <p14:creationId xmlns:p14="http://schemas.microsoft.com/office/powerpoint/2010/main" val="6038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129BE4-77CA-4FE0-970A-69B55AAA85F4}"/>
              </a:ext>
            </a:extLst>
          </p:cNvPr>
          <p:cNvSpPr>
            <a:spLocks noGrp="1"/>
          </p:cNvSpPr>
          <p:nvPr>
            <p:ph type="title"/>
          </p:nvPr>
        </p:nvSpPr>
        <p:spPr>
          <a:xfrm>
            <a:off x="965199" y="851517"/>
            <a:ext cx="5130795" cy="1461778"/>
          </a:xfrm>
        </p:spPr>
        <p:txBody>
          <a:bodyPr>
            <a:normAutofit/>
          </a:bodyPr>
          <a:lstStyle/>
          <a:p>
            <a:r>
              <a:rPr lang="en-US" sz="4000"/>
              <a:t>Example</a:t>
            </a:r>
          </a:p>
        </p:txBody>
      </p:sp>
      <p:sp>
        <p:nvSpPr>
          <p:cNvPr id="3" name="Content Placeholder 2">
            <a:extLst>
              <a:ext uri="{FF2B5EF4-FFF2-40B4-BE49-F238E27FC236}">
                <a16:creationId xmlns:a16="http://schemas.microsoft.com/office/drawing/2014/main" id="{DF6CDA3C-1611-4CC4-BB77-64E7AAA0D4A6}"/>
              </a:ext>
            </a:extLst>
          </p:cNvPr>
          <p:cNvSpPr>
            <a:spLocks noGrp="1"/>
          </p:cNvSpPr>
          <p:nvPr>
            <p:ph idx="1"/>
          </p:nvPr>
        </p:nvSpPr>
        <p:spPr>
          <a:xfrm>
            <a:off x="965199" y="2470246"/>
            <a:ext cx="4797426" cy="3536236"/>
          </a:xfrm>
        </p:spPr>
        <p:txBody>
          <a:bodyPr>
            <a:normAutofit fontScale="92500" lnSpcReduction="10000"/>
          </a:bodyPr>
          <a:lstStyle/>
          <a:p>
            <a:pPr marL="0" indent="0">
              <a:buNone/>
            </a:pPr>
            <a:r>
              <a:rPr lang="en-US" sz="2200" dirty="0"/>
              <a:t>Now with pointers</a:t>
            </a:r>
          </a:p>
          <a:p>
            <a:pPr marL="0" indent="0">
              <a:buNone/>
            </a:pPr>
            <a:r>
              <a:rPr lang="en-US" sz="2200" dirty="0"/>
              <a:t>void </a:t>
            </a:r>
            <a:r>
              <a:rPr lang="en-US" sz="2200" dirty="0" err="1"/>
              <a:t>boostScores</a:t>
            </a:r>
            <a:r>
              <a:rPr lang="en-US" sz="2200" dirty="0"/>
              <a:t>(</a:t>
            </a:r>
          </a:p>
          <a:p>
            <a:pPr marL="0" indent="0">
              <a:buNone/>
            </a:pPr>
            <a:r>
              <a:rPr lang="en-US" sz="2200" dirty="0"/>
              <a:t>    int *score1, int *score2, int *score3){</a:t>
            </a:r>
          </a:p>
          <a:p>
            <a:pPr marL="0" indent="0">
              <a:buNone/>
            </a:pPr>
            <a:r>
              <a:rPr lang="en-US" sz="2200" dirty="0"/>
              <a:t>	*score1 = *score1 * 1.5 + 1;</a:t>
            </a:r>
          </a:p>
          <a:p>
            <a:pPr marL="0" indent="0">
              <a:buNone/>
            </a:pPr>
            <a:r>
              <a:rPr lang="en-US" sz="2200" dirty="0"/>
              <a:t>	*score2 = *score2 * 1.5 + 1;</a:t>
            </a:r>
          </a:p>
          <a:p>
            <a:pPr marL="0" indent="0">
              <a:buNone/>
            </a:pPr>
            <a:r>
              <a:rPr lang="en-US" sz="2200" dirty="0"/>
              <a:t>	*score3 = *score3 * 1.5 + 1;	</a:t>
            </a:r>
          </a:p>
          <a:p>
            <a:pPr marL="0" indent="0">
              <a:buNone/>
            </a:pPr>
            <a:r>
              <a:rPr lang="en-US" sz="2200" dirty="0"/>
              <a:t>}</a:t>
            </a:r>
          </a:p>
          <a:p>
            <a:pPr marL="0" indent="0">
              <a:buNone/>
            </a:pPr>
            <a:r>
              <a:rPr lang="en-US" sz="2200" dirty="0"/>
              <a:t>Pointers let you modify values outside the function without returns! This may seem small, but it is very powerful.</a:t>
            </a:r>
          </a:p>
        </p:txBody>
      </p:sp>
      <p:sp>
        <p:nvSpPr>
          <p:cNvPr id="11" name="TextBox 10">
            <a:extLst>
              <a:ext uri="{FF2B5EF4-FFF2-40B4-BE49-F238E27FC236}">
                <a16:creationId xmlns:a16="http://schemas.microsoft.com/office/drawing/2014/main" id="{068E2CD3-CE5F-4934-8313-551CA3FC20B6}"/>
              </a:ext>
            </a:extLst>
          </p:cNvPr>
          <p:cNvSpPr txBox="1"/>
          <p:nvPr/>
        </p:nvSpPr>
        <p:spPr>
          <a:xfrm>
            <a:off x="7685745" y="2790825"/>
            <a:ext cx="3323667" cy="2308324"/>
          </a:xfrm>
          <a:prstGeom prst="rect">
            <a:avLst/>
          </a:prstGeom>
          <a:noFill/>
        </p:spPr>
        <p:txBody>
          <a:bodyPr wrap="none" rtlCol="0">
            <a:spAutoFit/>
          </a:bodyPr>
          <a:lstStyle/>
          <a:p>
            <a:r>
              <a:rPr lang="en-US" sz="2400" dirty="0"/>
              <a:t>int a = 4;</a:t>
            </a:r>
          </a:p>
          <a:p>
            <a:r>
              <a:rPr lang="en-US" sz="2400" dirty="0"/>
              <a:t>Int b = 8;</a:t>
            </a:r>
          </a:p>
          <a:p>
            <a:r>
              <a:rPr lang="en-US" sz="2400" dirty="0"/>
              <a:t>Int c = 10;</a:t>
            </a:r>
          </a:p>
          <a:p>
            <a:r>
              <a:rPr lang="en-US" sz="2400" dirty="0" err="1"/>
              <a:t>boostScores</a:t>
            </a:r>
            <a:r>
              <a:rPr lang="en-US" sz="2400" dirty="0"/>
              <a:t>(&amp;</a:t>
            </a:r>
            <a:r>
              <a:rPr lang="en-US" sz="2400" dirty="0" err="1"/>
              <a:t>a,&amp;b,&amp;c</a:t>
            </a:r>
            <a:r>
              <a:rPr lang="en-US" sz="2400" dirty="0"/>
              <a:t>);</a:t>
            </a:r>
          </a:p>
          <a:p>
            <a:r>
              <a:rPr lang="en-US" sz="2400" dirty="0" err="1"/>
              <a:t>printf</a:t>
            </a:r>
            <a:r>
              <a:rPr lang="en-US" sz="2400" dirty="0"/>
              <a:t>(%d, %d, %d, </a:t>
            </a:r>
            <a:r>
              <a:rPr lang="en-US" sz="2400" dirty="0" err="1"/>
              <a:t>a,b,c</a:t>
            </a:r>
            <a:r>
              <a:rPr lang="en-US" sz="2400" dirty="0"/>
              <a:t>);</a:t>
            </a:r>
          </a:p>
          <a:p>
            <a:r>
              <a:rPr lang="en-US" sz="2400" dirty="0"/>
              <a:t>//prints “7, 13, 16”</a:t>
            </a:r>
          </a:p>
        </p:txBody>
      </p:sp>
    </p:spTree>
    <p:extLst>
      <p:ext uri="{BB962C8B-B14F-4D97-AF65-F5344CB8AC3E}">
        <p14:creationId xmlns:p14="http://schemas.microsoft.com/office/powerpoint/2010/main" val="286842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129BE4-77CA-4FE0-970A-69B55AAA85F4}"/>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Example</a:t>
            </a:r>
            <a:br>
              <a:rPr lang="en-US" sz="5400" dirty="0">
                <a:solidFill>
                  <a:schemeClr val="bg1"/>
                </a:solidFill>
              </a:rPr>
            </a:br>
            <a:r>
              <a:rPr lang="en-US" sz="5400" dirty="0">
                <a:solidFill>
                  <a:schemeClr val="bg1"/>
                </a:solidFill>
              </a:rPr>
              <a:t>(this part is only for </a:t>
            </a:r>
            <a:r>
              <a:rPr lang="en-US" sz="5400" dirty="0" err="1">
                <a:solidFill>
                  <a:schemeClr val="bg1"/>
                </a:solidFill>
              </a:rPr>
              <a:t>c++</a:t>
            </a:r>
            <a:r>
              <a:rPr lang="en-US" sz="5400" dirty="0">
                <a:solidFill>
                  <a:schemeClr val="bg1"/>
                </a:solidFill>
              </a:rPr>
              <a:t>)</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F6CDA3C-1611-4CC4-BB77-64E7AAA0D4A6}"/>
              </a:ext>
            </a:extLst>
          </p:cNvPr>
          <p:cNvSpPr>
            <a:spLocks noGrp="1"/>
          </p:cNvSpPr>
          <p:nvPr>
            <p:ph idx="1"/>
          </p:nvPr>
        </p:nvSpPr>
        <p:spPr>
          <a:xfrm>
            <a:off x="6514140" y="1854601"/>
            <a:ext cx="4776711" cy="3714254"/>
          </a:xfrm>
        </p:spPr>
        <p:txBody>
          <a:bodyPr anchor="ctr">
            <a:normAutofit/>
          </a:bodyPr>
          <a:lstStyle/>
          <a:p>
            <a:pPr marL="0" indent="0">
              <a:buNone/>
            </a:pPr>
            <a:r>
              <a:rPr lang="en-US" sz="2400" dirty="0"/>
              <a:t>“But hey, all those asterisks are confusing and I don’t like them”</a:t>
            </a:r>
          </a:p>
          <a:p>
            <a:pPr marL="0" indent="0">
              <a:buNone/>
            </a:pPr>
            <a:r>
              <a:rPr lang="en-US" sz="2400" dirty="0"/>
              <a:t>Lucky for you, C makes it possible to get this same effect through “passing by reference”</a:t>
            </a:r>
          </a:p>
        </p:txBody>
      </p:sp>
    </p:spTree>
    <p:extLst>
      <p:ext uri="{BB962C8B-B14F-4D97-AF65-F5344CB8AC3E}">
        <p14:creationId xmlns:p14="http://schemas.microsoft.com/office/powerpoint/2010/main" val="289974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129BE4-77CA-4FE0-970A-69B55AAA85F4}"/>
              </a:ext>
            </a:extLst>
          </p:cNvPr>
          <p:cNvSpPr>
            <a:spLocks noGrp="1"/>
          </p:cNvSpPr>
          <p:nvPr>
            <p:ph type="title"/>
          </p:nvPr>
        </p:nvSpPr>
        <p:spPr>
          <a:xfrm>
            <a:off x="965199" y="851517"/>
            <a:ext cx="5130795" cy="1461778"/>
          </a:xfrm>
        </p:spPr>
        <p:txBody>
          <a:bodyPr>
            <a:normAutofit/>
          </a:bodyPr>
          <a:lstStyle/>
          <a:p>
            <a:r>
              <a:rPr lang="en-US" sz="4000" dirty="0"/>
              <a:t>Example (C++ only)</a:t>
            </a:r>
          </a:p>
        </p:txBody>
      </p:sp>
      <p:sp>
        <p:nvSpPr>
          <p:cNvPr id="3" name="Content Placeholder 2">
            <a:extLst>
              <a:ext uri="{FF2B5EF4-FFF2-40B4-BE49-F238E27FC236}">
                <a16:creationId xmlns:a16="http://schemas.microsoft.com/office/drawing/2014/main" id="{DF6CDA3C-1611-4CC4-BB77-64E7AAA0D4A6}"/>
              </a:ext>
            </a:extLst>
          </p:cNvPr>
          <p:cNvSpPr>
            <a:spLocks noGrp="1"/>
          </p:cNvSpPr>
          <p:nvPr>
            <p:ph idx="1"/>
          </p:nvPr>
        </p:nvSpPr>
        <p:spPr>
          <a:xfrm>
            <a:off x="965199" y="2470248"/>
            <a:ext cx="4797426" cy="3536236"/>
          </a:xfrm>
        </p:spPr>
        <p:txBody>
          <a:bodyPr>
            <a:normAutofit lnSpcReduction="10000"/>
          </a:bodyPr>
          <a:lstStyle/>
          <a:p>
            <a:pPr marL="0" indent="0">
              <a:buNone/>
            </a:pPr>
            <a:r>
              <a:rPr lang="en-US" sz="2400" dirty="0"/>
              <a:t>Replace * with &amp; in function header</a:t>
            </a:r>
          </a:p>
          <a:p>
            <a:pPr marL="0" indent="0">
              <a:buNone/>
            </a:pPr>
            <a:r>
              <a:rPr lang="en-US" sz="2200" dirty="0"/>
              <a:t>void </a:t>
            </a:r>
            <a:r>
              <a:rPr lang="en-US" sz="2200" dirty="0" err="1"/>
              <a:t>boostScores</a:t>
            </a:r>
            <a:r>
              <a:rPr lang="en-US" sz="2200" dirty="0"/>
              <a:t>(</a:t>
            </a:r>
          </a:p>
          <a:p>
            <a:pPr marL="0" indent="0">
              <a:buNone/>
            </a:pPr>
            <a:r>
              <a:rPr lang="en-US" sz="2200" dirty="0"/>
              <a:t>    int &amp;score1, int &amp;score2, int &amp;score3){</a:t>
            </a:r>
          </a:p>
          <a:p>
            <a:pPr marL="0" indent="0">
              <a:buNone/>
            </a:pPr>
            <a:r>
              <a:rPr lang="en-US" sz="2200" dirty="0"/>
              <a:t>	score1 = score1 * 1.5 + 1;</a:t>
            </a:r>
          </a:p>
          <a:p>
            <a:pPr marL="0" indent="0">
              <a:buNone/>
            </a:pPr>
            <a:r>
              <a:rPr lang="en-US" sz="2200" dirty="0"/>
              <a:t>	score2 = score2 * 1.5 + 1;</a:t>
            </a:r>
          </a:p>
          <a:p>
            <a:pPr marL="0" indent="0">
              <a:buNone/>
            </a:pPr>
            <a:r>
              <a:rPr lang="en-US" sz="2200" dirty="0"/>
              <a:t>	score3 = score3 * 1.5 + 1;	</a:t>
            </a:r>
          </a:p>
          <a:p>
            <a:pPr marL="0" indent="0">
              <a:buNone/>
            </a:pPr>
            <a:r>
              <a:rPr lang="en-US" sz="2200" dirty="0"/>
              <a:t>}</a:t>
            </a:r>
          </a:p>
          <a:p>
            <a:pPr marL="0" indent="0">
              <a:buNone/>
            </a:pPr>
            <a:r>
              <a:rPr lang="en-US" sz="2200" dirty="0"/>
              <a:t>That’s better! Note that we would need to change how we pass in variables.</a:t>
            </a:r>
          </a:p>
        </p:txBody>
      </p:sp>
      <p:sp>
        <p:nvSpPr>
          <p:cNvPr id="4" name="TextBox 3">
            <a:extLst>
              <a:ext uri="{FF2B5EF4-FFF2-40B4-BE49-F238E27FC236}">
                <a16:creationId xmlns:a16="http://schemas.microsoft.com/office/drawing/2014/main" id="{D63538E9-1509-49E7-8A0A-BCF0276B2662}"/>
              </a:ext>
            </a:extLst>
          </p:cNvPr>
          <p:cNvSpPr txBox="1"/>
          <p:nvPr/>
        </p:nvSpPr>
        <p:spPr>
          <a:xfrm>
            <a:off x="7685745" y="2790825"/>
            <a:ext cx="3323667" cy="2308324"/>
          </a:xfrm>
          <a:prstGeom prst="rect">
            <a:avLst/>
          </a:prstGeom>
          <a:noFill/>
        </p:spPr>
        <p:txBody>
          <a:bodyPr wrap="none" rtlCol="0">
            <a:spAutoFit/>
          </a:bodyPr>
          <a:lstStyle/>
          <a:p>
            <a:r>
              <a:rPr lang="en-US" sz="2400" dirty="0"/>
              <a:t>int a = 4;</a:t>
            </a:r>
          </a:p>
          <a:p>
            <a:r>
              <a:rPr lang="en-US" sz="2400" dirty="0"/>
              <a:t>Int b = 8;</a:t>
            </a:r>
          </a:p>
          <a:p>
            <a:r>
              <a:rPr lang="en-US" sz="2400" dirty="0"/>
              <a:t>Int c = 10;</a:t>
            </a:r>
          </a:p>
          <a:p>
            <a:r>
              <a:rPr lang="en-US" sz="2400" dirty="0" err="1"/>
              <a:t>boostScores</a:t>
            </a:r>
            <a:r>
              <a:rPr lang="en-US" sz="2400" dirty="0"/>
              <a:t>(</a:t>
            </a:r>
            <a:r>
              <a:rPr lang="en-US" sz="2400" dirty="0" err="1"/>
              <a:t>a,b,c</a:t>
            </a:r>
            <a:r>
              <a:rPr lang="en-US" sz="2400" dirty="0"/>
              <a:t>);</a:t>
            </a:r>
          </a:p>
          <a:p>
            <a:r>
              <a:rPr lang="en-US" sz="2400" dirty="0" err="1"/>
              <a:t>printf</a:t>
            </a:r>
            <a:r>
              <a:rPr lang="en-US" sz="2400" dirty="0"/>
              <a:t>(%d, %d, %d, </a:t>
            </a:r>
            <a:r>
              <a:rPr lang="en-US" sz="2400" dirty="0" err="1"/>
              <a:t>a,b,c</a:t>
            </a:r>
            <a:r>
              <a:rPr lang="en-US" sz="2400" dirty="0"/>
              <a:t>);</a:t>
            </a:r>
          </a:p>
          <a:p>
            <a:r>
              <a:rPr lang="en-US" sz="2400" dirty="0"/>
              <a:t>//prints “7, 13, 16”</a:t>
            </a:r>
          </a:p>
        </p:txBody>
      </p:sp>
    </p:spTree>
    <p:extLst>
      <p:ext uri="{BB962C8B-B14F-4D97-AF65-F5344CB8AC3E}">
        <p14:creationId xmlns:p14="http://schemas.microsoft.com/office/powerpoint/2010/main" val="317667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EA6F2-F515-4A6F-919E-720FF7106090}"/>
              </a:ext>
            </a:extLst>
          </p:cNvPr>
          <p:cNvSpPr>
            <a:spLocks noGrp="1"/>
          </p:cNvSpPr>
          <p:nvPr>
            <p:ph type="title"/>
          </p:nvPr>
        </p:nvSpPr>
        <p:spPr>
          <a:xfrm>
            <a:off x="8006085" y="1470990"/>
            <a:ext cx="3689091" cy="3198664"/>
          </a:xfrm>
        </p:spPr>
        <p:txBody>
          <a:bodyPr anchor="t">
            <a:normAutofit/>
          </a:bodyPr>
          <a:lstStyle/>
          <a:p>
            <a:r>
              <a:rPr lang="en-US" dirty="0"/>
              <a:t>Arrays:</a:t>
            </a:r>
            <a:br>
              <a:rPr lang="en-US" dirty="0"/>
            </a:br>
            <a:r>
              <a:rPr lang="en-US" dirty="0"/>
              <a:t>int a[2] = {1, 2};</a:t>
            </a:r>
            <a:endParaRPr lang="en-US" sz="3600" dirty="0"/>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5">
            <a:extLst>
              <a:ext uri="{FF2B5EF4-FFF2-40B4-BE49-F238E27FC236}">
                <a16:creationId xmlns:a16="http://schemas.microsoft.com/office/drawing/2014/main" id="{781851D0-C311-4E1F-9D99-CE44605C5B42}"/>
              </a:ext>
            </a:extLst>
          </p:cNvPr>
          <p:cNvGraphicFramePr>
            <a:graphicFrameLocks/>
          </p:cNvGraphicFramePr>
          <p:nvPr/>
        </p:nvGraphicFramePr>
        <p:xfrm>
          <a:off x="392304" y="5109259"/>
          <a:ext cx="6492248" cy="1127715"/>
        </p:xfrm>
        <a:graphic>
          <a:graphicData uri="http://schemas.openxmlformats.org/drawingml/2006/table">
            <a:tbl>
              <a:tblPr firstRow="1" bandRow="1">
                <a:tableStyleId>{5C22544A-7EE6-4342-B048-85BDC9FD1C3A}</a:tableStyleId>
              </a:tblPr>
              <a:tblGrid>
                <a:gridCol w="811531">
                  <a:extLst>
                    <a:ext uri="{9D8B030D-6E8A-4147-A177-3AD203B41FA5}">
                      <a16:colId xmlns:a16="http://schemas.microsoft.com/office/drawing/2014/main" val="780356989"/>
                    </a:ext>
                  </a:extLst>
                </a:gridCol>
                <a:gridCol w="811531">
                  <a:extLst>
                    <a:ext uri="{9D8B030D-6E8A-4147-A177-3AD203B41FA5}">
                      <a16:colId xmlns:a16="http://schemas.microsoft.com/office/drawing/2014/main" val="321575100"/>
                    </a:ext>
                  </a:extLst>
                </a:gridCol>
                <a:gridCol w="811531">
                  <a:extLst>
                    <a:ext uri="{9D8B030D-6E8A-4147-A177-3AD203B41FA5}">
                      <a16:colId xmlns:a16="http://schemas.microsoft.com/office/drawing/2014/main" val="374049960"/>
                    </a:ext>
                  </a:extLst>
                </a:gridCol>
                <a:gridCol w="811531">
                  <a:extLst>
                    <a:ext uri="{9D8B030D-6E8A-4147-A177-3AD203B41FA5}">
                      <a16:colId xmlns:a16="http://schemas.microsoft.com/office/drawing/2014/main" val="709899488"/>
                    </a:ext>
                  </a:extLst>
                </a:gridCol>
                <a:gridCol w="811531">
                  <a:extLst>
                    <a:ext uri="{9D8B030D-6E8A-4147-A177-3AD203B41FA5}">
                      <a16:colId xmlns:a16="http://schemas.microsoft.com/office/drawing/2014/main" val="4040829930"/>
                    </a:ext>
                  </a:extLst>
                </a:gridCol>
                <a:gridCol w="811531">
                  <a:extLst>
                    <a:ext uri="{9D8B030D-6E8A-4147-A177-3AD203B41FA5}">
                      <a16:colId xmlns:a16="http://schemas.microsoft.com/office/drawing/2014/main" val="2312816874"/>
                    </a:ext>
                  </a:extLst>
                </a:gridCol>
                <a:gridCol w="811531">
                  <a:extLst>
                    <a:ext uri="{9D8B030D-6E8A-4147-A177-3AD203B41FA5}">
                      <a16:colId xmlns:a16="http://schemas.microsoft.com/office/drawing/2014/main" val="1110244966"/>
                    </a:ext>
                  </a:extLst>
                </a:gridCol>
                <a:gridCol w="811531">
                  <a:extLst>
                    <a:ext uri="{9D8B030D-6E8A-4147-A177-3AD203B41FA5}">
                      <a16:colId xmlns:a16="http://schemas.microsoft.com/office/drawing/2014/main" val="4012046962"/>
                    </a:ext>
                  </a:extLst>
                </a:gridCol>
              </a:tblGrid>
              <a:tr h="11277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4548974"/>
                  </a:ext>
                </a:extLst>
              </a:tr>
            </a:tbl>
          </a:graphicData>
        </a:graphic>
      </p:graphicFrame>
      <p:sp>
        <p:nvSpPr>
          <p:cNvPr id="7" name="TextBox 6">
            <a:extLst>
              <a:ext uri="{FF2B5EF4-FFF2-40B4-BE49-F238E27FC236}">
                <a16:creationId xmlns:a16="http://schemas.microsoft.com/office/drawing/2014/main" id="{D51C9DA1-C575-435D-95FF-AD4B7F68B776}"/>
              </a:ext>
            </a:extLst>
          </p:cNvPr>
          <p:cNvSpPr txBox="1"/>
          <p:nvPr/>
        </p:nvSpPr>
        <p:spPr>
          <a:xfrm rot="16200000">
            <a:off x="352370" y="4490018"/>
            <a:ext cx="869149" cy="369332"/>
          </a:xfrm>
          <a:prstGeom prst="rect">
            <a:avLst/>
          </a:prstGeom>
          <a:noFill/>
        </p:spPr>
        <p:txBody>
          <a:bodyPr wrap="none" rtlCol="0">
            <a:spAutoFit/>
          </a:bodyPr>
          <a:lstStyle/>
          <a:p>
            <a:r>
              <a:rPr lang="en-US" dirty="0">
                <a:solidFill>
                  <a:schemeClr val="bg1"/>
                </a:solidFill>
              </a:rPr>
              <a:t>0x4000</a:t>
            </a:r>
          </a:p>
        </p:txBody>
      </p:sp>
      <p:sp>
        <p:nvSpPr>
          <p:cNvPr id="9" name="TextBox 8">
            <a:extLst>
              <a:ext uri="{FF2B5EF4-FFF2-40B4-BE49-F238E27FC236}">
                <a16:creationId xmlns:a16="http://schemas.microsoft.com/office/drawing/2014/main" id="{9999F4CB-7E9B-4930-A685-3284E88033FA}"/>
              </a:ext>
            </a:extLst>
          </p:cNvPr>
          <p:cNvSpPr txBox="1"/>
          <p:nvPr/>
        </p:nvSpPr>
        <p:spPr>
          <a:xfrm rot="16200000">
            <a:off x="5995360" y="4490019"/>
            <a:ext cx="869149" cy="369332"/>
          </a:xfrm>
          <a:prstGeom prst="rect">
            <a:avLst/>
          </a:prstGeom>
          <a:noFill/>
        </p:spPr>
        <p:txBody>
          <a:bodyPr wrap="none" rtlCol="0">
            <a:spAutoFit/>
          </a:bodyPr>
          <a:lstStyle/>
          <a:p>
            <a:r>
              <a:rPr lang="en-US" dirty="0">
                <a:solidFill>
                  <a:schemeClr val="bg1"/>
                </a:solidFill>
              </a:rPr>
              <a:t>0x4007</a:t>
            </a:r>
          </a:p>
        </p:txBody>
      </p:sp>
      <p:sp>
        <p:nvSpPr>
          <p:cNvPr id="11" name="TextBox 10">
            <a:extLst>
              <a:ext uri="{FF2B5EF4-FFF2-40B4-BE49-F238E27FC236}">
                <a16:creationId xmlns:a16="http://schemas.microsoft.com/office/drawing/2014/main" id="{AF8C7E34-5C78-45C1-8966-144BDFA43A7C}"/>
              </a:ext>
            </a:extLst>
          </p:cNvPr>
          <p:cNvSpPr txBox="1"/>
          <p:nvPr/>
        </p:nvSpPr>
        <p:spPr>
          <a:xfrm rot="16200000">
            <a:off x="1199292" y="4482684"/>
            <a:ext cx="869149" cy="369332"/>
          </a:xfrm>
          <a:prstGeom prst="rect">
            <a:avLst/>
          </a:prstGeom>
          <a:noFill/>
        </p:spPr>
        <p:txBody>
          <a:bodyPr wrap="none" rtlCol="0">
            <a:spAutoFit/>
          </a:bodyPr>
          <a:lstStyle/>
          <a:p>
            <a:r>
              <a:rPr lang="en-US" dirty="0">
                <a:solidFill>
                  <a:schemeClr val="bg1"/>
                </a:solidFill>
              </a:rPr>
              <a:t>0x4001</a:t>
            </a:r>
          </a:p>
        </p:txBody>
      </p:sp>
      <p:sp>
        <p:nvSpPr>
          <p:cNvPr id="12" name="TextBox 11">
            <a:extLst>
              <a:ext uri="{FF2B5EF4-FFF2-40B4-BE49-F238E27FC236}">
                <a16:creationId xmlns:a16="http://schemas.microsoft.com/office/drawing/2014/main" id="{729C328E-2D68-4BC9-A7F3-06BC9044F0B7}"/>
              </a:ext>
            </a:extLst>
          </p:cNvPr>
          <p:cNvSpPr txBox="1"/>
          <p:nvPr/>
        </p:nvSpPr>
        <p:spPr>
          <a:xfrm rot="16200000">
            <a:off x="1986237" y="4490017"/>
            <a:ext cx="869149" cy="369332"/>
          </a:xfrm>
          <a:prstGeom prst="rect">
            <a:avLst/>
          </a:prstGeom>
          <a:noFill/>
        </p:spPr>
        <p:txBody>
          <a:bodyPr wrap="none" rtlCol="0">
            <a:spAutoFit/>
          </a:bodyPr>
          <a:lstStyle/>
          <a:p>
            <a:r>
              <a:rPr lang="en-US" dirty="0">
                <a:solidFill>
                  <a:schemeClr val="bg1"/>
                </a:solidFill>
              </a:rPr>
              <a:t>0x4002</a:t>
            </a:r>
          </a:p>
        </p:txBody>
      </p:sp>
      <p:sp>
        <p:nvSpPr>
          <p:cNvPr id="13" name="TextBox 12">
            <a:extLst>
              <a:ext uri="{FF2B5EF4-FFF2-40B4-BE49-F238E27FC236}">
                <a16:creationId xmlns:a16="http://schemas.microsoft.com/office/drawing/2014/main" id="{6A23A4DE-D12F-492B-A07D-DD6FED8A45D4}"/>
              </a:ext>
            </a:extLst>
          </p:cNvPr>
          <p:cNvSpPr txBox="1"/>
          <p:nvPr/>
        </p:nvSpPr>
        <p:spPr>
          <a:xfrm rot="16200000">
            <a:off x="2773182" y="4490018"/>
            <a:ext cx="869149" cy="369332"/>
          </a:xfrm>
          <a:prstGeom prst="rect">
            <a:avLst/>
          </a:prstGeom>
          <a:noFill/>
        </p:spPr>
        <p:txBody>
          <a:bodyPr wrap="none" rtlCol="0">
            <a:spAutoFit/>
          </a:bodyPr>
          <a:lstStyle/>
          <a:p>
            <a:r>
              <a:rPr lang="en-US" dirty="0">
                <a:solidFill>
                  <a:schemeClr val="bg1"/>
                </a:solidFill>
              </a:rPr>
              <a:t>0x4003</a:t>
            </a:r>
          </a:p>
        </p:txBody>
      </p:sp>
      <p:sp>
        <p:nvSpPr>
          <p:cNvPr id="14" name="TextBox 13">
            <a:extLst>
              <a:ext uri="{FF2B5EF4-FFF2-40B4-BE49-F238E27FC236}">
                <a16:creationId xmlns:a16="http://schemas.microsoft.com/office/drawing/2014/main" id="{5CD330CE-0C5A-4BC9-9D01-99809FB12FBD}"/>
              </a:ext>
            </a:extLst>
          </p:cNvPr>
          <p:cNvSpPr txBox="1"/>
          <p:nvPr/>
        </p:nvSpPr>
        <p:spPr>
          <a:xfrm rot="16200000">
            <a:off x="3560027" y="4482684"/>
            <a:ext cx="869149" cy="369332"/>
          </a:xfrm>
          <a:prstGeom prst="rect">
            <a:avLst/>
          </a:prstGeom>
          <a:noFill/>
        </p:spPr>
        <p:txBody>
          <a:bodyPr wrap="none" rtlCol="0">
            <a:spAutoFit/>
          </a:bodyPr>
          <a:lstStyle/>
          <a:p>
            <a:r>
              <a:rPr lang="en-US" dirty="0">
                <a:solidFill>
                  <a:schemeClr val="bg1"/>
                </a:solidFill>
              </a:rPr>
              <a:t>0x4004</a:t>
            </a:r>
          </a:p>
        </p:txBody>
      </p:sp>
      <p:sp>
        <p:nvSpPr>
          <p:cNvPr id="15" name="TextBox 14">
            <a:extLst>
              <a:ext uri="{FF2B5EF4-FFF2-40B4-BE49-F238E27FC236}">
                <a16:creationId xmlns:a16="http://schemas.microsoft.com/office/drawing/2014/main" id="{4B80DA8B-5484-4DCC-B34F-A9095F537728}"/>
              </a:ext>
            </a:extLst>
          </p:cNvPr>
          <p:cNvSpPr txBox="1"/>
          <p:nvPr/>
        </p:nvSpPr>
        <p:spPr>
          <a:xfrm rot="16200000">
            <a:off x="4403200" y="4482684"/>
            <a:ext cx="869149" cy="369332"/>
          </a:xfrm>
          <a:prstGeom prst="rect">
            <a:avLst/>
          </a:prstGeom>
          <a:noFill/>
        </p:spPr>
        <p:txBody>
          <a:bodyPr wrap="none" rtlCol="0">
            <a:spAutoFit/>
          </a:bodyPr>
          <a:lstStyle/>
          <a:p>
            <a:r>
              <a:rPr lang="en-US" dirty="0">
                <a:solidFill>
                  <a:schemeClr val="bg1"/>
                </a:solidFill>
              </a:rPr>
              <a:t>0x4005</a:t>
            </a:r>
          </a:p>
        </p:txBody>
      </p:sp>
      <p:sp>
        <p:nvSpPr>
          <p:cNvPr id="16" name="TextBox 15">
            <a:extLst>
              <a:ext uri="{FF2B5EF4-FFF2-40B4-BE49-F238E27FC236}">
                <a16:creationId xmlns:a16="http://schemas.microsoft.com/office/drawing/2014/main" id="{ABEFF704-C6C3-40E0-97A1-A3A1B67C7223}"/>
              </a:ext>
            </a:extLst>
          </p:cNvPr>
          <p:cNvSpPr txBox="1"/>
          <p:nvPr/>
        </p:nvSpPr>
        <p:spPr>
          <a:xfrm rot="16200000">
            <a:off x="5210931" y="4490017"/>
            <a:ext cx="869149" cy="369332"/>
          </a:xfrm>
          <a:prstGeom prst="rect">
            <a:avLst/>
          </a:prstGeom>
          <a:noFill/>
        </p:spPr>
        <p:txBody>
          <a:bodyPr wrap="none" rtlCol="0">
            <a:spAutoFit/>
          </a:bodyPr>
          <a:lstStyle/>
          <a:p>
            <a:r>
              <a:rPr lang="en-US" dirty="0">
                <a:solidFill>
                  <a:schemeClr val="bg1"/>
                </a:solidFill>
              </a:rPr>
              <a:t>0x4006</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D11B81-A5F9-4514-A68F-A0F1F7BF3FC0}"/>
                  </a:ext>
                </a:extLst>
              </p14:cNvPr>
              <p14:cNvContentPartPr/>
              <p14:nvPr/>
            </p14:nvContentPartPr>
            <p14:xfrm>
              <a:off x="638553" y="3870266"/>
              <a:ext cx="360" cy="360"/>
            </p14:xfrm>
          </p:contentPart>
        </mc:Choice>
        <mc:Fallback xmlns="">
          <p:pic>
            <p:nvPicPr>
              <p:cNvPr id="4" name="Ink 3">
                <a:extLst>
                  <a:ext uri="{FF2B5EF4-FFF2-40B4-BE49-F238E27FC236}">
                    <a16:creationId xmlns:a16="http://schemas.microsoft.com/office/drawing/2014/main" id="{BDD11B81-A5F9-4514-A68F-A0F1F7BF3FC0}"/>
                  </a:ext>
                </a:extLst>
              </p:cNvPr>
              <p:cNvPicPr/>
              <p:nvPr/>
            </p:nvPicPr>
            <p:blipFill>
              <a:blip r:embed="rId3"/>
              <a:stretch>
                <a:fillRect/>
              </a:stretch>
            </p:blipFill>
            <p:spPr>
              <a:xfrm>
                <a:off x="629553" y="38616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9699E70F-A0A8-4300-8CF6-0693DD43E0CA}"/>
                  </a:ext>
                </a:extLst>
              </p14:cNvPr>
              <p14:cNvContentPartPr/>
              <p14:nvPr/>
            </p14:nvContentPartPr>
            <p14:xfrm>
              <a:off x="315633" y="3924266"/>
              <a:ext cx="3223800" cy="360"/>
            </p14:xfrm>
          </p:contentPart>
        </mc:Choice>
        <mc:Fallback xmlns="">
          <p:pic>
            <p:nvPicPr>
              <p:cNvPr id="17" name="Ink 16">
                <a:extLst>
                  <a:ext uri="{FF2B5EF4-FFF2-40B4-BE49-F238E27FC236}">
                    <a16:creationId xmlns:a16="http://schemas.microsoft.com/office/drawing/2014/main" id="{9699E70F-A0A8-4300-8CF6-0693DD43E0CA}"/>
                  </a:ext>
                </a:extLst>
              </p:cNvPr>
              <p:cNvPicPr/>
              <p:nvPr/>
            </p:nvPicPr>
            <p:blipFill>
              <a:blip r:embed="rId5"/>
              <a:stretch>
                <a:fillRect/>
              </a:stretch>
            </p:blipFill>
            <p:spPr>
              <a:xfrm>
                <a:off x="252633" y="3861626"/>
                <a:ext cx="3349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6FE7B684-9D8F-461D-A350-8B2129DA9280}"/>
                  </a:ext>
                </a:extLst>
              </p14:cNvPr>
              <p14:cNvContentPartPr/>
              <p14:nvPr/>
            </p14:nvContentPartPr>
            <p14:xfrm>
              <a:off x="292593" y="3938666"/>
              <a:ext cx="360" cy="497520"/>
            </p14:xfrm>
          </p:contentPart>
        </mc:Choice>
        <mc:Fallback xmlns="">
          <p:pic>
            <p:nvPicPr>
              <p:cNvPr id="22" name="Ink 21">
                <a:extLst>
                  <a:ext uri="{FF2B5EF4-FFF2-40B4-BE49-F238E27FC236}">
                    <a16:creationId xmlns:a16="http://schemas.microsoft.com/office/drawing/2014/main" id="{6FE7B684-9D8F-461D-A350-8B2129DA9280}"/>
                  </a:ext>
                </a:extLst>
              </p:cNvPr>
              <p:cNvPicPr/>
              <p:nvPr/>
            </p:nvPicPr>
            <p:blipFill>
              <a:blip r:embed="rId7"/>
              <a:stretch>
                <a:fillRect/>
              </a:stretch>
            </p:blipFill>
            <p:spPr>
              <a:xfrm>
                <a:off x="229953" y="3876026"/>
                <a:ext cx="12600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2386E1E6-719D-4323-A0AD-B5FB14335060}"/>
                  </a:ext>
                </a:extLst>
              </p14:cNvPr>
              <p14:cNvContentPartPr/>
              <p14:nvPr/>
            </p14:nvContentPartPr>
            <p14:xfrm>
              <a:off x="3677313" y="4002386"/>
              <a:ext cx="360" cy="524880"/>
            </p14:xfrm>
          </p:contentPart>
        </mc:Choice>
        <mc:Fallback xmlns="">
          <p:pic>
            <p:nvPicPr>
              <p:cNvPr id="23" name="Ink 22">
                <a:extLst>
                  <a:ext uri="{FF2B5EF4-FFF2-40B4-BE49-F238E27FC236}">
                    <a16:creationId xmlns:a16="http://schemas.microsoft.com/office/drawing/2014/main" id="{2386E1E6-719D-4323-A0AD-B5FB14335060}"/>
                  </a:ext>
                </a:extLst>
              </p:cNvPr>
              <p:cNvPicPr/>
              <p:nvPr/>
            </p:nvPicPr>
            <p:blipFill>
              <a:blip r:embed="rId9"/>
              <a:stretch>
                <a:fillRect/>
              </a:stretch>
            </p:blipFill>
            <p:spPr>
              <a:xfrm>
                <a:off x="3614313" y="3939386"/>
                <a:ext cx="126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565579A-6165-494A-AD47-D6DE8322FEE8}"/>
                  </a:ext>
                </a:extLst>
              </p14:cNvPr>
              <p14:cNvContentPartPr/>
              <p14:nvPr/>
            </p14:nvContentPartPr>
            <p14:xfrm>
              <a:off x="6907953" y="3902666"/>
              <a:ext cx="360" cy="621000"/>
            </p14:xfrm>
          </p:contentPart>
        </mc:Choice>
        <mc:Fallback xmlns="">
          <p:pic>
            <p:nvPicPr>
              <p:cNvPr id="24" name="Ink 23">
                <a:extLst>
                  <a:ext uri="{FF2B5EF4-FFF2-40B4-BE49-F238E27FC236}">
                    <a16:creationId xmlns:a16="http://schemas.microsoft.com/office/drawing/2014/main" id="{9565579A-6165-494A-AD47-D6DE8322FEE8}"/>
                  </a:ext>
                </a:extLst>
              </p:cNvPr>
              <p:cNvPicPr/>
              <p:nvPr/>
            </p:nvPicPr>
            <p:blipFill>
              <a:blip r:embed="rId11"/>
              <a:stretch>
                <a:fillRect/>
              </a:stretch>
            </p:blipFill>
            <p:spPr>
              <a:xfrm>
                <a:off x="6845313" y="3840026"/>
                <a:ext cx="12600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D0AE0863-DBA5-4E32-B5DA-C5CB4B1EC46A}"/>
                  </a:ext>
                </a:extLst>
              </p14:cNvPr>
              <p14:cNvContentPartPr/>
              <p14:nvPr/>
            </p14:nvContentPartPr>
            <p14:xfrm>
              <a:off x="1570953" y="3343226"/>
              <a:ext cx="409680" cy="462960"/>
            </p14:xfrm>
          </p:contentPart>
        </mc:Choice>
        <mc:Fallback xmlns="">
          <p:pic>
            <p:nvPicPr>
              <p:cNvPr id="25" name="Ink 24">
                <a:extLst>
                  <a:ext uri="{FF2B5EF4-FFF2-40B4-BE49-F238E27FC236}">
                    <a16:creationId xmlns:a16="http://schemas.microsoft.com/office/drawing/2014/main" id="{D0AE0863-DBA5-4E32-B5DA-C5CB4B1EC46A}"/>
                  </a:ext>
                </a:extLst>
              </p:cNvPr>
              <p:cNvPicPr/>
              <p:nvPr/>
            </p:nvPicPr>
            <p:blipFill>
              <a:blip r:embed="rId13"/>
              <a:stretch>
                <a:fillRect/>
              </a:stretch>
            </p:blipFill>
            <p:spPr>
              <a:xfrm>
                <a:off x="1507953" y="3280226"/>
                <a:ext cx="535320" cy="588600"/>
              </a:xfrm>
              <a:prstGeom prst="rect">
                <a:avLst/>
              </a:prstGeom>
            </p:spPr>
          </p:pic>
        </mc:Fallback>
      </mc:AlternateContent>
      <p:grpSp>
        <p:nvGrpSpPr>
          <p:cNvPr id="40" name="Group 39">
            <a:extLst>
              <a:ext uri="{FF2B5EF4-FFF2-40B4-BE49-F238E27FC236}">
                <a16:creationId xmlns:a16="http://schemas.microsoft.com/office/drawing/2014/main" id="{1B56C2C3-BBF7-449A-8423-E5B51C0B9D3B}"/>
              </a:ext>
            </a:extLst>
          </p:cNvPr>
          <p:cNvGrpSpPr/>
          <p:nvPr/>
        </p:nvGrpSpPr>
        <p:grpSpPr>
          <a:xfrm>
            <a:off x="3518193" y="3924266"/>
            <a:ext cx="3344760" cy="360"/>
            <a:chOff x="3518193" y="3924266"/>
            <a:chExt cx="3344760" cy="36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F91ADDD-413C-43E0-8AA2-C73FA72AEE0F}"/>
                    </a:ext>
                  </a:extLst>
                </p14:cNvPr>
                <p14:cNvContentPartPr/>
                <p14:nvPr/>
              </p14:nvContentPartPr>
              <p14:xfrm>
                <a:off x="3518193" y="3924266"/>
                <a:ext cx="1920960" cy="360"/>
              </p14:xfrm>
            </p:contentPart>
          </mc:Choice>
          <mc:Fallback xmlns="">
            <p:pic>
              <p:nvPicPr>
                <p:cNvPr id="18" name="Ink 17">
                  <a:extLst>
                    <a:ext uri="{FF2B5EF4-FFF2-40B4-BE49-F238E27FC236}">
                      <a16:creationId xmlns:a16="http://schemas.microsoft.com/office/drawing/2014/main" id="{4F91ADDD-413C-43E0-8AA2-C73FA72AEE0F}"/>
                    </a:ext>
                  </a:extLst>
                </p:cNvPr>
                <p:cNvPicPr/>
                <p:nvPr/>
              </p:nvPicPr>
              <p:blipFill>
                <a:blip r:embed="rId15"/>
                <a:stretch>
                  <a:fillRect/>
                </a:stretch>
              </p:blipFill>
              <p:spPr>
                <a:xfrm>
                  <a:off x="3455553" y="3861626"/>
                  <a:ext cx="2046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5D47A9E-8ACF-4EF3-BD67-8A9A69428EE1}"/>
                    </a:ext>
                  </a:extLst>
                </p14:cNvPr>
                <p14:cNvContentPartPr/>
                <p14:nvPr/>
              </p14:nvContentPartPr>
              <p14:xfrm>
                <a:off x="5309193" y="3924266"/>
                <a:ext cx="540000" cy="360"/>
              </p14:xfrm>
            </p:contentPart>
          </mc:Choice>
          <mc:Fallback xmlns="">
            <p:pic>
              <p:nvPicPr>
                <p:cNvPr id="19" name="Ink 18">
                  <a:extLst>
                    <a:ext uri="{FF2B5EF4-FFF2-40B4-BE49-F238E27FC236}">
                      <a16:creationId xmlns:a16="http://schemas.microsoft.com/office/drawing/2014/main" id="{65D47A9E-8ACF-4EF3-BD67-8A9A69428EE1}"/>
                    </a:ext>
                  </a:extLst>
                </p:cNvPr>
                <p:cNvPicPr/>
                <p:nvPr/>
              </p:nvPicPr>
              <p:blipFill>
                <a:blip r:embed="rId17"/>
                <a:stretch>
                  <a:fillRect/>
                </a:stretch>
              </p:blipFill>
              <p:spPr>
                <a:xfrm>
                  <a:off x="5246553" y="3861626"/>
                  <a:ext cx="665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EB9522B1-C3CC-4C01-9C76-3E8DE0F4B7B7}"/>
                    </a:ext>
                  </a:extLst>
                </p14:cNvPr>
                <p14:cNvContentPartPr/>
                <p14:nvPr/>
              </p14:nvContentPartPr>
              <p14:xfrm>
                <a:off x="5511873" y="3924266"/>
                <a:ext cx="1351080" cy="360"/>
              </p14:xfrm>
            </p:contentPart>
          </mc:Choice>
          <mc:Fallback xmlns="">
            <p:pic>
              <p:nvPicPr>
                <p:cNvPr id="20" name="Ink 19">
                  <a:extLst>
                    <a:ext uri="{FF2B5EF4-FFF2-40B4-BE49-F238E27FC236}">
                      <a16:creationId xmlns:a16="http://schemas.microsoft.com/office/drawing/2014/main" id="{EB9522B1-C3CC-4C01-9C76-3E8DE0F4B7B7}"/>
                    </a:ext>
                  </a:extLst>
                </p:cNvPr>
                <p:cNvPicPr/>
                <p:nvPr/>
              </p:nvPicPr>
              <p:blipFill>
                <a:blip r:embed="rId19"/>
                <a:stretch>
                  <a:fillRect/>
                </a:stretch>
              </p:blipFill>
              <p:spPr>
                <a:xfrm>
                  <a:off x="5448873" y="3861626"/>
                  <a:ext cx="1476720" cy="126000"/>
                </a:xfrm>
                <a:prstGeom prst="rect">
                  <a:avLst/>
                </a:prstGeom>
              </p:spPr>
            </p:pic>
          </mc:Fallback>
        </mc:AlternateContent>
      </p:grpSp>
      <p:grpSp>
        <p:nvGrpSpPr>
          <p:cNvPr id="47" name="Group 46">
            <a:extLst>
              <a:ext uri="{FF2B5EF4-FFF2-40B4-BE49-F238E27FC236}">
                <a16:creationId xmlns:a16="http://schemas.microsoft.com/office/drawing/2014/main" id="{7A0D1D31-DF2F-44D1-8DFA-8B7DA7853F94}"/>
              </a:ext>
            </a:extLst>
          </p:cNvPr>
          <p:cNvGrpSpPr/>
          <p:nvPr/>
        </p:nvGrpSpPr>
        <p:grpSpPr>
          <a:xfrm>
            <a:off x="430113" y="5422946"/>
            <a:ext cx="2778840" cy="575640"/>
            <a:chOff x="430113" y="5422946"/>
            <a:chExt cx="2778840" cy="575640"/>
          </a:xfrm>
        </p:grpSpPr>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F9329CE4-1A83-42CD-AB0E-4EEE258AB349}"/>
                    </a:ext>
                  </a:extLst>
                </p14:cNvPr>
                <p14:cNvContentPartPr/>
                <p14:nvPr/>
              </p14:nvContentPartPr>
              <p14:xfrm>
                <a:off x="498873" y="5422946"/>
                <a:ext cx="196920" cy="453240"/>
              </p14:xfrm>
            </p:contentPart>
          </mc:Choice>
          <mc:Fallback xmlns="">
            <p:pic>
              <p:nvPicPr>
                <p:cNvPr id="41" name="Ink 40">
                  <a:extLst>
                    <a:ext uri="{FF2B5EF4-FFF2-40B4-BE49-F238E27FC236}">
                      <a16:creationId xmlns:a16="http://schemas.microsoft.com/office/drawing/2014/main" id="{F9329CE4-1A83-42CD-AB0E-4EEE258AB349}"/>
                    </a:ext>
                  </a:extLst>
                </p:cNvPr>
                <p:cNvPicPr/>
                <p:nvPr/>
              </p:nvPicPr>
              <p:blipFill>
                <a:blip r:embed="rId23"/>
                <a:stretch>
                  <a:fillRect/>
                </a:stretch>
              </p:blipFill>
              <p:spPr>
                <a:xfrm>
                  <a:off x="436233" y="5359946"/>
                  <a:ext cx="32256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B61FD98A-BD9C-437C-A6BF-4A4B3EE5CC7C}"/>
                    </a:ext>
                  </a:extLst>
                </p14:cNvPr>
                <p14:cNvContentPartPr/>
                <p14:nvPr/>
              </p14:nvContentPartPr>
              <p14:xfrm>
                <a:off x="430113" y="5804906"/>
                <a:ext cx="546120" cy="193680"/>
              </p14:xfrm>
            </p:contentPart>
          </mc:Choice>
          <mc:Fallback xmlns="">
            <p:pic>
              <p:nvPicPr>
                <p:cNvPr id="42" name="Ink 41">
                  <a:extLst>
                    <a:ext uri="{FF2B5EF4-FFF2-40B4-BE49-F238E27FC236}">
                      <a16:creationId xmlns:a16="http://schemas.microsoft.com/office/drawing/2014/main" id="{B61FD98A-BD9C-437C-A6BF-4A4B3EE5CC7C}"/>
                    </a:ext>
                  </a:extLst>
                </p:cNvPr>
                <p:cNvPicPr/>
                <p:nvPr/>
              </p:nvPicPr>
              <p:blipFill>
                <a:blip r:embed="rId25"/>
                <a:stretch>
                  <a:fillRect/>
                </a:stretch>
              </p:blipFill>
              <p:spPr>
                <a:xfrm>
                  <a:off x="367113" y="5741906"/>
                  <a:ext cx="6717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2168D101-F66E-47FF-B1DF-551F5075FCE9}"/>
                    </a:ext>
                  </a:extLst>
                </p14:cNvPr>
                <p14:cNvContentPartPr/>
                <p14:nvPr/>
              </p14:nvContentPartPr>
              <p14:xfrm>
                <a:off x="1351353" y="5476586"/>
                <a:ext cx="311400" cy="414720"/>
              </p14:xfrm>
            </p:contentPart>
          </mc:Choice>
          <mc:Fallback xmlns="">
            <p:pic>
              <p:nvPicPr>
                <p:cNvPr id="44" name="Ink 43">
                  <a:extLst>
                    <a:ext uri="{FF2B5EF4-FFF2-40B4-BE49-F238E27FC236}">
                      <a16:creationId xmlns:a16="http://schemas.microsoft.com/office/drawing/2014/main" id="{2168D101-F66E-47FF-B1DF-551F5075FCE9}"/>
                    </a:ext>
                  </a:extLst>
                </p:cNvPr>
                <p:cNvPicPr/>
                <p:nvPr/>
              </p:nvPicPr>
              <p:blipFill>
                <a:blip r:embed="rId27"/>
                <a:stretch>
                  <a:fillRect/>
                </a:stretch>
              </p:blipFill>
              <p:spPr>
                <a:xfrm>
                  <a:off x="1288353" y="5413586"/>
                  <a:ext cx="43704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22AE289E-FD5D-4D8C-87D0-473DFE826B70}"/>
                    </a:ext>
                  </a:extLst>
                </p14:cNvPr>
                <p14:cNvContentPartPr/>
                <p14:nvPr/>
              </p14:nvContentPartPr>
              <p14:xfrm>
                <a:off x="2221113" y="5516546"/>
                <a:ext cx="238320" cy="443880"/>
              </p14:xfrm>
            </p:contentPart>
          </mc:Choice>
          <mc:Fallback xmlns="">
            <p:pic>
              <p:nvPicPr>
                <p:cNvPr id="45" name="Ink 44">
                  <a:extLst>
                    <a:ext uri="{FF2B5EF4-FFF2-40B4-BE49-F238E27FC236}">
                      <a16:creationId xmlns:a16="http://schemas.microsoft.com/office/drawing/2014/main" id="{22AE289E-FD5D-4D8C-87D0-473DFE826B70}"/>
                    </a:ext>
                  </a:extLst>
                </p:cNvPr>
                <p:cNvPicPr/>
                <p:nvPr/>
              </p:nvPicPr>
              <p:blipFill>
                <a:blip r:embed="rId29"/>
                <a:stretch>
                  <a:fillRect/>
                </a:stretch>
              </p:blipFill>
              <p:spPr>
                <a:xfrm>
                  <a:off x="2158473" y="5453906"/>
                  <a:ext cx="36396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4045CF40-BED1-4872-B385-BEB9CA5D5942}"/>
                    </a:ext>
                  </a:extLst>
                </p14:cNvPr>
                <p14:cNvContentPartPr/>
                <p14:nvPr/>
              </p14:nvContentPartPr>
              <p14:xfrm>
                <a:off x="2936793" y="5562626"/>
                <a:ext cx="272160" cy="340920"/>
              </p14:xfrm>
            </p:contentPart>
          </mc:Choice>
          <mc:Fallback xmlns="">
            <p:pic>
              <p:nvPicPr>
                <p:cNvPr id="46" name="Ink 45">
                  <a:extLst>
                    <a:ext uri="{FF2B5EF4-FFF2-40B4-BE49-F238E27FC236}">
                      <a16:creationId xmlns:a16="http://schemas.microsoft.com/office/drawing/2014/main" id="{4045CF40-BED1-4872-B385-BEB9CA5D5942}"/>
                    </a:ext>
                  </a:extLst>
                </p:cNvPr>
                <p:cNvPicPr/>
                <p:nvPr/>
              </p:nvPicPr>
              <p:blipFill>
                <a:blip r:embed="rId31"/>
                <a:stretch>
                  <a:fillRect/>
                </a:stretch>
              </p:blipFill>
              <p:spPr>
                <a:xfrm>
                  <a:off x="2873793" y="5499626"/>
                  <a:ext cx="397800" cy="466560"/>
                </a:xfrm>
                <a:prstGeom prst="rect">
                  <a:avLst/>
                </a:prstGeom>
              </p:spPr>
            </p:pic>
          </mc:Fallback>
        </mc:AlternateContent>
      </p:grpSp>
      <p:grpSp>
        <p:nvGrpSpPr>
          <p:cNvPr id="52" name="Group 51">
            <a:extLst>
              <a:ext uri="{FF2B5EF4-FFF2-40B4-BE49-F238E27FC236}">
                <a16:creationId xmlns:a16="http://schemas.microsoft.com/office/drawing/2014/main" id="{E60B3B27-0454-4A7D-A42B-DC1B4818D8AD}"/>
              </a:ext>
            </a:extLst>
          </p:cNvPr>
          <p:cNvGrpSpPr/>
          <p:nvPr/>
        </p:nvGrpSpPr>
        <p:grpSpPr>
          <a:xfrm>
            <a:off x="3918513" y="5487386"/>
            <a:ext cx="2631600" cy="446760"/>
            <a:chOff x="3918513" y="5487386"/>
            <a:chExt cx="2631600" cy="446760"/>
          </a:xfrm>
        </p:grpSpPr>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D4483E91-4E39-434C-8EEC-F0B15D41253A}"/>
                    </a:ext>
                  </a:extLst>
                </p14:cNvPr>
                <p14:cNvContentPartPr/>
                <p14:nvPr/>
              </p14:nvContentPartPr>
              <p14:xfrm>
                <a:off x="3918513" y="5560106"/>
                <a:ext cx="280800" cy="374040"/>
              </p14:xfrm>
            </p:contentPart>
          </mc:Choice>
          <mc:Fallback xmlns="">
            <p:pic>
              <p:nvPicPr>
                <p:cNvPr id="48" name="Ink 47">
                  <a:extLst>
                    <a:ext uri="{FF2B5EF4-FFF2-40B4-BE49-F238E27FC236}">
                      <a16:creationId xmlns:a16="http://schemas.microsoft.com/office/drawing/2014/main" id="{D4483E91-4E39-434C-8EEC-F0B15D41253A}"/>
                    </a:ext>
                  </a:extLst>
                </p:cNvPr>
                <p:cNvPicPr/>
                <p:nvPr/>
              </p:nvPicPr>
              <p:blipFill>
                <a:blip r:embed="rId33"/>
                <a:stretch>
                  <a:fillRect/>
                </a:stretch>
              </p:blipFill>
              <p:spPr>
                <a:xfrm>
                  <a:off x="3855873" y="5497466"/>
                  <a:ext cx="4064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2EB8A9FC-B942-4DC3-A277-9A1C1CACE0B4}"/>
                    </a:ext>
                  </a:extLst>
                </p14:cNvPr>
                <p14:cNvContentPartPr/>
                <p14:nvPr/>
              </p14:nvContentPartPr>
              <p14:xfrm>
                <a:off x="4710873" y="5487386"/>
                <a:ext cx="289080" cy="408240"/>
              </p14:xfrm>
            </p:contentPart>
          </mc:Choice>
          <mc:Fallback xmlns="">
            <p:pic>
              <p:nvPicPr>
                <p:cNvPr id="49" name="Ink 48">
                  <a:extLst>
                    <a:ext uri="{FF2B5EF4-FFF2-40B4-BE49-F238E27FC236}">
                      <a16:creationId xmlns:a16="http://schemas.microsoft.com/office/drawing/2014/main" id="{2EB8A9FC-B942-4DC3-A277-9A1C1CACE0B4}"/>
                    </a:ext>
                  </a:extLst>
                </p:cNvPr>
                <p:cNvPicPr/>
                <p:nvPr/>
              </p:nvPicPr>
              <p:blipFill>
                <a:blip r:embed="rId35"/>
                <a:stretch>
                  <a:fillRect/>
                </a:stretch>
              </p:blipFill>
              <p:spPr>
                <a:xfrm>
                  <a:off x="4648233" y="5424386"/>
                  <a:ext cx="4147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5ADA39F1-3147-48F5-BFFD-74C03CCF5896}"/>
                    </a:ext>
                  </a:extLst>
                </p14:cNvPr>
                <p14:cNvContentPartPr/>
                <p14:nvPr/>
              </p14:nvContentPartPr>
              <p14:xfrm>
                <a:off x="5511873" y="5520506"/>
                <a:ext cx="262800" cy="362520"/>
              </p14:xfrm>
            </p:contentPart>
          </mc:Choice>
          <mc:Fallback xmlns="">
            <p:pic>
              <p:nvPicPr>
                <p:cNvPr id="50" name="Ink 49">
                  <a:extLst>
                    <a:ext uri="{FF2B5EF4-FFF2-40B4-BE49-F238E27FC236}">
                      <a16:creationId xmlns:a16="http://schemas.microsoft.com/office/drawing/2014/main" id="{5ADA39F1-3147-48F5-BFFD-74C03CCF5896}"/>
                    </a:ext>
                  </a:extLst>
                </p:cNvPr>
                <p:cNvPicPr/>
                <p:nvPr/>
              </p:nvPicPr>
              <p:blipFill>
                <a:blip r:embed="rId37"/>
                <a:stretch>
                  <a:fillRect/>
                </a:stretch>
              </p:blipFill>
              <p:spPr>
                <a:xfrm>
                  <a:off x="5448873" y="5457866"/>
                  <a:ext cx="38844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143B9D40-190B-4FFF-8B80-AF3C72AC0489}"/>
                    </a:ext>
                  </a:extLst>
                </p14:cNvPr>
                <p14:cNvContentPartPr/>
                <p14:nvPr/>
              </p14:nvContentPartPr>
              <p14:xfrm>
                <a:off x="6295233" y="5562266"/>
                <a:ext cx="254880" cy="370080"/>
              </p14:xfrm>
            </p:contentPart>
          </mc:Choice>
          <mc:Fallback xmlns="">
            <p:pic>
              <p:nvPicPr>
                <p:cNvPr id="51" name="Ink 50">
                  <a:extLst>
                    <a:ext uri="{FF2B5EF4-FFF2-40B4-BE49-F238E27FC236}">
                      <a16:creationId xmlns:a16="http://schemas.microsoft.com/office/drawing/2014/main" id="{143B9D40-190B-4FFF-8B80-AF3C72AC0489}"/>
                    </a:ext>
                  </a:extLst>
                </p:cNvPr>
                <p:cNvPicPr/>
                <p:nvPr/>
              </p:nvPicPr>
              <p:blipFill>
                <a:blip r:embed="rId39"/>
                <a:stretch>
                  <a:fillRect/>
                </a:stretch>
              </p:blipFill>
              <p:spPr>
                <a:xfrm>
                  <a:off x="6232233" y="5499266"/>
                  <a:ext cx="380520" cy="495720"/>
                </a:xfrm>
                <a:prstGeom prst="rect">
                  <a:avLst/>
                </a:prstGeom>
              </p:spPr>
            </p:pic>
          </mc:Fallback>
        </mc:AlternateContent>
      </p:grpSp>
      <p:sp>
        <p:nvSpPr>
          <p:cNvPr id="3" name="Arrow: Down 2">
            <a:extLst>
              <a:ext uri="{FF2B5EF4-FFF2-40B4-BE49-F238E27FC236}">
                <a16:creationId xmlns:a16="http://schemas.microsoft.com/office/drawing/2014/main" id="{25EE2526-99E5-499B-A4C2-4672412ADD5E}"/>
              </a:ext>
            </a:extLst>
          </p:cNvPr>
          <p:cNvSpPr/>
          <p:nvPr/>
        </p:nvSpPr>
        <p:spPr>
          <a:xfrm>
            <a:off x="546496" y="276237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32DFEA-7F89-40F9-8DFD-77EE76BFD1B5}"/>
              </a:ext>
            </a:extLst>
          </p:cNvPr>
          <p:cNvSpPr txBox="1"/>
          <p:nvPr/>
        </p:nvSpPr>
        <p:spPr>
          <a:xfrm>
            <a:off x="584004" y="2200819"/>
            <a:ext cx="405880" cy="646331"/>
          </a:xfrm>
          <a:prstGeom prst="rect">
            <a:avLst/>
          </a:prstGeom>
          <a:noFill/>
        </p:spPr>
        <p:txBody>
          <a:bodyPr wrap="none" rtlCol="0">
            <a:spAutoFit/>
          </a:bodyPr>
          <a:lstStyle/>
          <a:p>
            <a:r>
              <a:rPr lang="en-US" sz="3600" dirty="0">
                <a:solidFill>
                  <a:schemeClr val="bg1"/>
                </a:solidFill>
              </a:rPr>
              <a:t>a</a:t>
            </a:r>
          </a:p>
        </p:txBody>
      </p:sp>
      <p:grpSp>
        <p:nvGrpSpPr>
          <p:cNvPr id="34" name="Group 33">
            <a:extLst>
              <a:ext uri="{FF2B5EF4-FFF2-40B4-BE49-F238E27FC236}">
                <a16:creationId xmlns:a16="http://schemas.microsoft.com/office/drawing/2014/main" id="{98E75A8B-6994-4E5D-8F87-671252E78134}"/>
              </a:ext>
            </a:extLst>
          </p:cNvPr>
          <p:cNvGrpSpPr/>
          <p:nvPr/>
        </p:nvGrpSpPr>
        <p:grpSpPr>
          <a:xfrm>
            <a:off x="2130520" y="3228815"/>
            <a:ext cx="1239480" cy="527760"/>
            <a:chOff x="2130520" y="3228815"/>
            <a:chExt cx="1239480" cy="527760"/>
          </a:xfrm>
        </p:grpSpPr>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5EB0143A-9906-42DF-9247-82CC6F01C9C2}"/>
                    </a:ext>
                  </a:extLst>
                </p14:cNvPr>
                <p14:cNvContentPartPr/>
                <p14:nvPr/>
              </p14:nvContentPartPr>
              <p14:xfrm>
                <a:off x="2162560" y="3228815"/>
                <a:ext cx="318960" cy="90720"/>
              </p14:xfrm>
            </p:contentPart>
          </mc:Choice>
          <mc:Fallback xmlns="">
            <p:pic>
              <p:nvPicPr>
                <p:cNvPr id="30" name="Ink 29">
                  <a:extLst>
                    <a:ext uri="{FF2B5EF4-FFF2-40B4-BE49-F238E27FC236}">
                      <a16:creationId xmlns:a16="http://schemas.microsoft.com/office/drawing/2014/main" id="{5EB0143A-9906-42DF-9247-82CC6F01C9C2}"/>
                    </a:ext>
                  </a:extLst>
                </p:cNvPr>
                <p:cNvPicPr/>
                <p:nvPr/>
              </p:nvPicPr>
              <p:blipFill>
                <a:blip r:embed="rId41"/>
                <a:stretch>
                  <a:fillRect/>
                </a:stretch>
              </p:blipFill>
              <p:spPr>
                <a:xfrm>
                  <a:off x="2099920" y="3165815"/>
                  <a:ext cx="4446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AFD963B5-74AA-4E32-ABCB-3B0283B2778D}"/>
                    </a:ext>
                  </a:extLst>
                </p14:cNvPr>
                <p14:cNvContentPartPr/>
                <p14:nvPr/>
              </p14:nvContentPartPr>
              <p14:xfrm>
                <a:off x="2130520" y="3322055"/>
                <a:ext cx="330120" cy="387720"/>
              </p14:xfrm>
            </p:contentPart>
          </mc:Choice>
          <mc:Fallback xmlns="">
            <p:pic>
              <p:nvPicPr>
                <p:cNvPr id="31" name="Ink 30">
                  <a:extLst>
                    <a:ext uri="{FF2B5EF4-FFF2-40B4-BE49-F238E27FC236}">
                      <a16:creationId xmlns:a16="http://schemas.microsoft.com/office/drawing/2014/main" id="{AFD963B5-74AA-4E32-ABCB-3B0283B2778D}"/>
                    </a:ext>
                  </a:extLst>
                </p:cNvPr>
                <p:cNvPicPr/>
                <p:nvPr/>
              </p:nvPicPr>
              <p:blipFill>
                <a:blip r:embed="rId43"/>
                <a:stretch>
                  <a:fillRect/>
                </a:stretch>
              </p:blipFill>
              <p:spPr>
                <a:xfrm>
                  <a:off x="2067880" y="3259055"/>
                  <a:ext cx="45576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109F046E-72D5-48DA-ACBD-E879BC51D9E6}"/>
                    </a:ext>
                  </a:extLst>
                </p14:cNvPr>
                <p14:cNvContentPartPr/>
                <p14:nvPr/>
              </p14:nvContentPartPr>
              <p14:xfrm>
                <a:off x="2705440" y="3301175"/>
                <a:ext cx="219960" cy="362160"/>
              </p14:xfrm>
            </p:contentPart>
          </mc:Choice>
          <mc:Fallback xmlns="">
            <p:pic>
              <p:nvPicPr>
                <p:cNvPr id="32" name="Ink 31">
                  <a:extLst>
                    <a:ext uri="{FF2B5EF4-FFF2-40B4-BE49-F238E27FC236}">
                      <a16:creationId xmlns:a16="http://schemas.microsoft.com/office/drawing/2014/main" id="{109F046E-72D5-48DA-ACBD-E879BC51D9E6}"/>
                    </a:ext>
                  </a:extLst>
                </p:cNvPr>
                <p:cNvPicPr/>
                <p:nvPr/>
              </p:nvPicPr>
              <p:blipFill>
                <a:blip r:embed="rId45"/>
                <a:stretch>
                  <a:fillRect/>
                </a:stretch>
              </p:blipFill>
              <p:spPr>
                <a:xfrm>
                  <a:off x="2642440" y="3238175"/>
                  <a:ext cx="34560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D5D87BDC-BE90-4E16-82EC-0E7F10C3B1D1}"/>
                    </a:ext>
                  </a:extLst>
                </p14:cNvPr>
                <p14:cNvContentPartPr/>
                <p14:nvPr/>
              </p14:nvContentPartPr>
              <p14:xfrm>
                <a:off x="3089920" y="3260855"/>
                <a:ext cx="280080" cy="495720"/>
              </p14:xfrm>
            </p:contentPart>
          </mc:Choice>
          <mc:Fallback xmlns="">
            <p:pic>
              <p:nvPicPr>
                <p:cNvPr id="33" name="Ink 32">
                  <a:extLst>
                    <a:ext uri="{FF2B5EF4-FFF2-40B4-BE49-F238E27FC236}">
                      <a16:creationId xmlns:a16="http://schemas.microsoft.com/office/drawing/2014/main" id="{D5D87BDC-BE90-4E16-82EC-0E7F10C3B1D1}"/>
                    </a:ext>
                  </a:extLst>
                </p:cNvPr>
                <p:cNvPicPr/>
                <p:nvPr/>
              </p:nvPicPr>
              <p:blipFill>
                <a:blip r:embed="rId47"/>
                <a:stretch>
                  <a:fillRect/>
                </a:stretch>
              </p:blipFill>
              <p:spPr>
                <a:xfrm>
                  <a:off x="3027280" y="3197855"/>
                  <a:ext cx="405720" cy="621360"/>
                </a:xfrm>
                <a:prstGeom prst="rect">
                  <a:avLst/>
                </a:prstGeom>
              </p:spPr>
            </p:pic>
          </mc:Fallback>
        </mc:AlternateContent>
      </p:grpSp>
      <p:grpSp>
        <p:nvGrpSpPr>
          <p:cNvPr id="54" name="Group 53">
            <a:extLst>
              <a:ext uri="{FF2B5EF4-FFF2-40B4-BE49-F238E27FC236}">
                <a16:creationId xmlns:a16="http://schemas.microsoft.com/office/drawing/2014/main" id="{A66FCB00-6B8B-465D-B233-7FD23111231D}"/>
              </a:ext>
            </a:extLst>
          </p:cNvPr>
          <p:cNvGrpSpPr/>
          <p:nvPr/>
        </p:nvGrpSpPr>
        <p:grpSpPr>
          <a:xfrm>
            <a:off x="4391320" y="3216575"/>
            <a:ext cx="1689120" cy="538920"/>
            <a:chOff x="4391320" y="3216575"/>
            <a:chExt cx="1689120" cy="538920"/>
          </a:xfrm>
        </p:grpSpPr>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5DFE5B7F-ABD9-45EC-AEFC-5AA2F0E7D558}"/>
                    </a:ext>
                  </a:extLst>
                </p14:cNvPr>
                <p14:cNvContentPartPr/>
                <p14:nvPr/>
              </p14:nvContentPartPr>
              <p14:xfrm>
                <a:off x="4391320" y="3377495"/>
                <a:ext cx="345960" cy="304920"/>
              </p14:xfrm>
            </p:contentPart>
          </mc:Choice>
          <mc:Fallback xmlns="">
            <p:pic>
              <p:nvPicPr>
                <p:cNvPr id="35" name="Ink 34">
                  <a:extLst>
                    <a:ext uri="{FF2B5EF4-FFF2-40B4-BE49-F238E27FC236}">
                      <a16:creationId xmlns:a16="http://schemas.microsoft.com/office/drawing/2014/main" id="{5DFE5B7F-ABD9-45EC-AEFC-5AA2F0E7D558}"/>
                    </a:ext>
                  </a:extLst>
                </p:cNvPr>
                <p:cNvPicPr/>
                <p:nvPr/>
              </p:nvPicPr>
              <p:blipFill>
                <a:blip r:embed="rId49"/>
                <a:stretch>
                  <a:fillRect/>
                </a:stretch>
              </p:blipFill>
              <p:spPr>
                <a:xfrm>
                  <a:off x="4328320" y="3314855"/>
                  <a:ext cx="47160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91F9A135-CE24-469E-BB1B-58EA5AA8D137}"/>
                    </a:ext>
                  </a:extLst>
                </p14:cNvPr>
                <p14:cNvContentPartPr/>
                <p14:nvPr/>
              </p14:nvContentPartPr>
              <p14:xfrm>
                <a:off x="4962280" y="3222695"/>
                <a:ext cx="279360" cy="453600"/>
              </p14:xfrm>
            </p:contentPart>
          </mc:Choice>
          <mc:Fallback xmlns="">
            <p:pic>
              <p:nvPicPr>
                <p:cNvPr id="36" name="Ink 35">
                  <a:extLst>
                    <a:ext uri="{FF2B5EF4-FFF2-40B4-BE49-F238E27FC236}">
                      <a16:creationId xmlns:a16="http://schemas.microsoft.com/office/drawing/2014/main" id="{91F9A135-CE24-469E-BB1B-58EA5AA8D137}"/>
                    </a:ext>
                  </a:extLst>
                </p:cNvPr>
                <p:cNvPicPr/>
                <p:nvPr/>
              </p:nvPicPr>
              <p:blipFill>
                <a:blip r:embed="rId51"/>
                <a:stretch>
                  <a:fillRect/>
                </a:stretch>
              </p:blipFill>
              <p:spPr>
                <a:xfrm>
                  <a:off x="4899640" y="3159695"/>
                  <a:ext cx="4050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29CC6430-BEB6-41AF-83F6-1BB8F7F3F239}"/>
                    </a:ext>
                  </a:extLst>
                </p14:cNvPr>
                <p14:cNvContentPartPr/>
                <p14:nvPr/>
              </p14:nvContentPartPr>
              <p14:xfrm>
                <a:off x="5510920" y="3232415"/>
                <a:ext cx="49320" cy="451800"/>
              </p14:xfrm>
            </p:contentPart>
          </mc:Choice>
          <mc:Fallback xmlns="">
            <p:pic>
              <p:nvPicPr>
                <p:cNvPr id="37" name="Ink 36">
                  <a:extLst>
                    <a:ext uri="{FF2B5EF4-FFF2-40B4-BE49-F238E27FC236}">
                      <a16:creationId xmlns:a16="http://schemas.microsoft.com/office/drawing/2014/main" id="{29CC6430-BEB6-41AF-83F6-1BB8F7F3F239}"/>
                    </a:ext>
                  </a:extLst>
                </p:cNvPr>
                <p:cNvPicPr/>
                <p:nvPr/>
              </p:nvPicPr>
              <p:blipFill>
                <a:blip r:embed="rId53"/>
                <a:stretch>
                  <a:fillRect/>
                </a:stretch>
              </p:blipFill>
              <p:spPr>
                <a:xfrm>
                  <a:off x="5447920" y="3169415"/>
                  <a:ext cx="174960" cy="577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3" name="Ink 52">
                  <a:extLst>
                    <a:ext uri="{FF2B5EF4-FFF2-40B4-BE49-F238E27FC236}">
                      <a16:creationId xmlns:a16="http://schemas.microsoft.com/office/drawing/2014/main" id="{D7A7E2FB-311B-42DC-AE36-C77AFF3D6C98}"/>
                    </a:ext>
                  </a:extLst>
                </p14:cNvPr>
                <p14:cNvContentPartPr/>
                <p14:nvPr/>
              </p14:nvContentPartPr>
              <p14:xfrm>
                <a:off x="5806840" y="3216575"/>
                <a:ext cx="273600" cy="538920"/>
              </p14:xfrm>
            </p:contentPart>
          </mc:Choice>
          <mc:Fallback xmlns="">
            <p:pic>
              <p:nvPicPr>
                <p:cNvPr id="53" name="Ink 52">
                  <a:extLst>
                    <a:ext uri="{FF2B5EF4-FFF2-40B4-BE49-F238E27FC236}">
                      <a16:creationId xmlns:a16="http://schemas.microsoft.com/office/drawing/2014/main" id="{D7A7E2FB-311B-42DC-AE36-C77AFF3D6C98}"/>
                    </a:ext>
                  </a:extLst>
                </p:cNvPr>
                <p:cNvPicPr/>
                <p:nvPr/>
              </p:nvPicPr>
              <p:blipFill>
                <a:blip r:embed="rId55"/>
                <a:stretch>
                  <a:fillRect/>
                </a:stretch>
              </p:blipFill>
              <p:spPr>
                <a:xfrm>
                  <a:off x="5744200" y="3153935"/>
                  <a:ext cx="399240" cy="664560"/>
                </a:xfrm>
                <a:prstGeom prst="rect">
                  <a:avLst/>
                </a:prstGeom>
              </p:spPr>
            </p:pic>
          </mc:Fallback>
        </mc:AlternateContent>
      </p:grpSp>
      <p:sp>
        <p:nvSpPr>
          <p:cNvPr id="55" name="TextBox 54">
            <a:extLst>
              <a:ext uri="{FF2B5EF4-FFF2-40B4-BE49-F238E27FC236}">
                <a16:creationId xmlns:a16="http://schemas.microsoft.com/office/drawing/2014/main" id="{BD1FE8FF-A084-4327-8A57-3C729D384690}"/>
              </a:ext>
            </a:extLst>
          </p:cNvPr>
          <p:cNvSpPr txBox="1"/>
          <p:nvPr/>
        </p:nvSpPr>
        <p:spPr>
          <a:xfrm>
            <a:off x="7936548" y="3260855"/>
            <a:ext cx="3689091" cy="3416320"/>
          </a:xfrm>
          <a:prstGeom prst="rect">
            <a:avLst/>
          </a:prstGeom>
          <a:noFill/>
        </p:spPr>
        <p:txBody>
          <a:bodyPr wrap="square" rtlCol="0">
            <a:spAutoFit/>
          </a:bodyPr>
          <a:lstStyle/>
          <a:p>
            <a:r>
              <a:rPr lang="en-US" dirty="0"/>
              <a:t>Arrays are pointers trying to trick you</a:t>
            </a:r>
          </a:p>
          <a:p>
            <a:r>
              <a:rPr lang="en-US" dirty="0"/>
              <a:t>The variable name is actually just a pointer to the first value</a:t>
            </a:r>
          </a:p>
          <a:p>
            <a:endParaRPr lang="en-US" dirty="0"/>
          </a:p>
          <a:p>
            <a:r>
              <a:rPr lang="en-US" dirty="0"/>
              <a:t>a[0] is the same as *a</a:t>
            </a:r>
          </a:p>
          <a:p>
            <a:endParaRPr lang="en-US" dirty="0"/>
          </a:p>
          <a:p>
            <a:r>
              <a:rPr lang="en-US" dirty="0"/>
              <a:t>a[1] is the same as *(a+1)</a:t>
            </a:r>
          </a:p>
          <a:p>
            <a:r>
              <a:rPr lang="en-US" dirty="0"/>
              <a:t>NOTICE IT IS +1 not +4</a:t>
            </a:r>
          </a:p>
          <a:p>
            <a:r>
              <a:rPr lang="en-US" dirty="0"/>
              <a:t>This is because this is an array of </a:t>
            </a:r>
            <a:r>
              <a:rPr lang="en-US" dirty="0" err="1"/>
              <a:t>ints</a:t>
            </a:r>
            <a:endParaRPr lang="en-US" dirty="0"/>
          </a:p>
          <a:p>
            <a:r>
              <a:rPr lang="en-US" dirty="0"/>
              <a:t>Arrays store data contiguously, so it is okay to add numbers to pointers</a:t>
            </a:r>
          </a:p>
          <a:p>
            <a:r>
              <a:rPr lang="en-US" dirty="0"/>
              <a:t>*(a + 2) is equal to a[2], meaning BAD</a:t>
            </a:r>
          </a:p>
        </p:txBody>
      </p:sp>
      <p:sp>
        <p:nvSpPr>
          <p:cNvPr id="56" name="Arrow: Down 55">
            <a:extLst>
              <a:ext uri="{FF2B5EF4-FFF2-40B4-BE49-F238E27FC236}">
                <a16:creationId xmlns:a16="http://schemas.microsoft.com/office/drawing/2014/main" id="{CC4CBF22-5A9B-4440-81D6-8FEA20843013}"/>
              </a:ext>
            </a:extLst>
          </p:cNvPr>
          <p:cNvSpPr/>
          <p:nvPr/>
        </p:nvSpPr>
        <p:spPr>
          <a:xfrm>
            <a:off x="3736084" y="274816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DFADF7AD-9BAE-4D11-B1ED-BD6864FF828B}"/>
              </a:ext>
            </a:extLst>
          </p:cNvPr>
          <p:cNvSpPr txBox="1"/>
          <p:nvPr/>
        </p:nvSpPr>
        <p:spPr>
          <a:xfrm>
            <a:off x="3560026" y="2184687"/>
            <a:ext cx="869149" cy="646331"/>
          </a:xfrm>
          <a:prstGeom prst="rect">
            <a:avLst/>
          </a:prstGeom>
          <a:noFill/>
        </p:spPr>
        <p:txBody>
          <a:bodyPr wrap="none" rtlCol="0">
            <a:spAutoFit/>
          </a:bodyPr>
          <a:lstStyle/>
          <a:p>
            <a:r>
              <a:rPr lang="en-US" sz="3600" dirty="0">
                <a:solidFill>
                  <a:schemeClr val="bg1"/>
                </a:solidFill>
              </a:rPr>
              <a:t>a+1</a:t>
            </a:r>
          </a:p>
        </p:txBody>
      </p:sp>
    </p:spTree>
    <p:extLst>
      <p:ext uri="{BB962C8B-B14F-4D97-AF65-F5344CB8AC3E}">
        <p14:creationId xmlns:p14="http://schemas.microsoft.com/office/powerpoint/2010/main" val="111031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EA6F2-F515-4A6F-919E-720FF7106090}"/>
              </a:ext>
            </a:extLst>
          </p:cNvPr>
          <p:cNvSpPr>
            <a:spLocks noGrp="1"/>
          </p:cNvSpPr>
          <p:nvPr>
            <p:ph type="title"/>
          </p:nvPr>
        </p:nvSpPr>
        <p:spPr>
          <a:xfrm>
            <a:off x="8006085" y="1470990"/>
            <a:ext cx="3689091" cy="3198664"/>
          </a:xfrm>
        </p:spPr>
        <p:txBody>
          <a:bodyPr anchor="t">
            <a:normAutofit/>
          </a:bodyPr>
          <a:lstStyle/>
          <a:p>
            <a:r>
              <a:rPr lang="en-US" dirty="0"/>
              <a:t>Arrays:</a:t>
            </a:r>
            <a:br>
              <a:rPr lang="en-US" dirty="0"/>
            </a:br>
            <a:r>
              <a:rPr lang="en-US" dirty="0"/>
              <a:t>int a[2] = {1, 2};</a:t>
            </a:r>
            <a:endParaRPr lang="en-US" sz="3600" dirty="0"/>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5">
            <a:extLst>
              <a:ext uri="{FF2B5EF4-FFF2-40B4-BE49-F238E27FC236}">
                <a16:creationId xmlns:a16="http://schemas.microsoft.com/office/drawing/2014/main" id="{781851D0-C311-4E1F-9D99-CE44605C5B42}"/>
              </a:ext>
            </a:extLst>
          </p:cNvPr>
          <p:cNvGraphicFramePr>
            <a:graphicFrameLocks/>
          </p:cNvGraphicFramePr>
          <p:nvPr/>
        </p:nvGraphicFramePr>
        <p:xfrm>
          <a:off x="392304" y="5109259"/>
          <a:ext cx="6492248" cy="1127715"/>
        </p:xfrm>
        <a:graphic>
          <a:graphicData uri="http://schemas.openxmlformats.org/drawingml/2006/table">
            <a:tbl>
              <a:tblPr firstRow="1" bandRow="1">
                <a:tableStyleId>{5C22544A-7EE6-4342-B048-85BDC9FD1C3A}</a:tableStyleId>
              </a:tblPr>
              <a:tblGrid>
                <a:gridCol w="811531">
                  <a:extLst>
                    <a:ext uri="{9D8B030D-6E8A-4147-A177-3AD203B41FA5}">
                      <a16:colId xmlns:a16="http://schemas.microsoft.com/office/drawing/2014/main" val="780356989"/>
                    </a:ext>
                  </a:extLst>
                </a:gridCol>
                <a:gridCol w="811531">
                  <a:extLst>
                    <a:ext uri="{9D8B030D-6E8A-4147-A177-3AD203B41FA5}">
                      <a16:colId xmlns:a16="http://schemas.microsoft.com/office/drawing/2014/main" val="321575100"/>
                    </a:ext>
                  </a:extLst>
                </a:gridCol>
                <a:gridCol w="811531">
                  <a:extLst>
                    <a:ext uri="{9D8B030D-6E8A-4147-A177-3AD203B41FA5}">
                      <a16:colId xmlns:a16="http://schemas.microsoft.com/office/drawing/2014/main" val="374049960"/>
                    </a:ext>
                  </a:extLst>
                </a:gridCol>
                <a:gridCol w="811531">
                  <a:extLst>
                    <a:ext uri="{9D8B030D-6E8A-4147-A177-3AD203B41FA5}">
                      <a16:colId xmlns:a16="http://schemas.microsoft.com/office/drawing/2014/main" val="709899488"/>
                    </a:ext>
                  </a:extLst>
                </a:gridCol>
                <a:gridCol w="811531">
                  <a:extLst>
                    <a:ext uri="{9D8B030D-6E8A-4147-A177-3AD203B41FA5}">
                      <a16:colId xmlns:a16="http://schemas.microsoft.com/office/drawing/2014/main" val="4040829930"/>
                    </a:ext>
                  </a:extLst>
                </a:gridCol>
                <a:gridCol w="811531">
                  <a:extLst>
                    <a:ext uri="{9D8B030D-6E8A-4147-A177-3AD203B41FA5}">
                      <a16:colId xmlns:a16="http://schemas.microsoft.com/office/drawing/2014/main" val="2312816874"/>
                    </a:ext>
                  </a:extLst>
                </a:gridCol>
                <a:gridCol w="811531">
                  <a:extLst>
                    <a:ext uri="{9D8B030D-6E8A-4147-A177-3AD203B41FA5}">
                      <a16:colId xmlns:a16="http://schemas.microsoft.com/office/drawing/2014/main" val="1110244966"/>
                    </a:ext>
                  </a:extLst>
                </a:gridCol>
                <a:gridCol w="811531">
                  <a:extLst>
                    <a:ext uri="{9D8B030D-6E8A-4147-A177-3AD203B41FA5}">
                      <a16:colId xmlns:a16="http://schemas.microsoft.com/office/drawing/2014/main" val="4012046962"/>
                    </a:ext>
                  </a:extLst>
                </a:gridCol>
              </a:tblGrid>
              <a:tr h="11277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4548974"/>
                  </a:ext>
                </a:extLst>
              </a:tr>
            </a:tbl>
          </a:graphicData>
        </a:graphic>
      </p:graphicFrame>
      <p:sp>
        <p:nvSpPr>
          <p:cNvPr id="7" name="TextBox 6">
            <a:extLst>
              <a:ext uri="{FF2B5EF4-FFF2-40B4-BE49-F238E27FC236}">
                <a16:creationId xmlns:a16="http://schemas.microsoft.com/office/drawing/2014/main" id="{D51C9DA1-C575-435D-95FF-AD4B7F68B776}"/>
              </a:ext>
            </a:extLst>
          </p:cNvPr>
          <p:cNvSpPr txBox="1"/>
          <p:nvPr/>
        </p:nvSpPr>
        <p:spPr>
          <a:xfrm rot="16200000">
            <a:off x="352370" y="4490018"/>
            <a:ext cx="869149" cy="369332"/>
          </a:xfrm>
          <a:prstGeom prst="rect">
            <a:avLst/>
          </a:prstGeom>
          <a:noFill/>
        </p:spPr>
        <p:txBody>
          <a:bodyPr wrap="none" rtlCol="0">
            <a:spAutoFit/>
          </a:bodyPr>
          <a:lstStyle/>
          <a:p>
            <a:r>
              <a:rPr lang="en-US" dirty="0">
                <a:solidFill>
                  <a:schemeClr val="bg1"/>
                </a:solidFill>
              </a:rPr>
              <a:t>0x4000</a:t>
            </a:r>
          </a:p>
        </p:txBody>
      </p:sp>
      <p:sp>
        <p:nvSpPr>
          <p:cNvPr id="9" name="TextBox 8">
            <a:extLst>
              <a:ext uri="{FF2B5EF4-FFF2-40B4-BE49-F238E27FC236}">
                <a16:creationId xmlns:a16="http://schemas.microsoft.com/office/drawing/2014/main" id="{9999F4CB-7E9B-4930-A685-3284E88033FA}"/>
              </a:ext>
            </a:extLst>
          </p:cNvPr>
          <p:cNvSpPr txBox="1"/>
          <p:nvPr/>
        </p:nvSpPr>
        <p:spPr>
          <a:xfrm rot="16200000">
            <a:off x="5995360" y="4490019"/>
            <a:ext cx="869149" cy="369332"/>
          </a:xfrm>
          <a:prstGeom prst="rect">
            <a:avLst/>
          </a:prstGeom>
          <a:noFill/>
        </p:spPr>
        <p:txBody>
          <a:bodyPr wrap="none" rtlCol="0">
            <a:spAutoFit/>
          </a:bodyPr>
          <a:lstStyle/>
          <a:p>
            <a:r>
              <a:rPr lang="en-US" dirty="0">
                <a:solidFill>
                  <a:schemeClr val="bg1"/>
                </a:solidFill>
              </a:rPr>
              <a:t>0x4007</a:t>
            </a:r>
          </a:p>
        </p:txBody>
      </p:sp>
      <p:sp>
        <p:nvSpPr>
          <p:cNvPr id="11" name="TextBox 10">
            <a:extLst>
              <a:ext uri="{FF2B5EF4-FFF2-40B4-BE49-F238E27FC236}">
                <a16:creationId xmlns:a16="http://schemas.microsoft.com/office/drawing/2014/main" id="{AF8C7E34-5C78-45C1-8966-144BDFA43A7C}"/>
              </a:ext>
            </a:extLst>
          </p:cNvPr>
          <p:cNvSpPr txBox="1"/>
          <p:nvPr/>
        </p:nvSpPr>
        <p:spPr>
          <a:xfrm rot="16200000">
            <a:off x="1199292" y="4482684"/>
            <a:ext cx="869149" cy="369332"/>
          </a:xfrm>
          <a:prstGeom prst="rect">
            <a:avLst/>
          </a:prstGeom>
          <a:noFill/>
        </p:spPr>
        <p:txBody>
          <a:bodyPr wrap="none" rtlCol="0">
            <a:spAutoFit/>
          </a:bodyPr>
          <a:lstStyle/>
          <a:p>
            <a:r>
              <a:rPr lang="en-US" dirty="0">
                <a:solidFill>
                  <a:schemeClr val="bg1"/>
                </a:solidFill>
              </a:rPr>
              <a:t>0x4001</a:t>
            </a:r>
          </a:p>
        </p:txBody>
      </p:sp>
      <p:sp>
        <p:nvSpPr>
          <p:cNvPr id="12" name="TextBox 11">
            <a:extLst>
              <a:ext uri="{FF2B5EF4-FFF2-40B4-BE49-F238E27FC236}">
                <a16:creationId xmlns:a16="http://schemas.microsoft.com/office/drawing/2014/main" id="{729C328E-2D68-4BC9-A7F3-06BC9044F0B7}"/>
              </a:ext>
            </a:extLst>
          </p:cNvPr>
          <p:cNvSpPr txBox="1"/>
          <p:nvPr/>
        </p:nvSpPr>
        <p:spPr>
          <a:xfrm rot="16200000">
            <a:off x="1986237" y="4490017"/>
            <a:ext cx="869149" cy="369332"/>
          </a:xfrm>
          <a:prstGeom prst="rect">
            <a:avLst/>
          </a:prstGeom>
          <a:noFill/>
        </p:spPr>
        <p:txBody>
          <a:bodyPr wrap="none" rtlCol="0">
            <a:spAutoFit/>
          </a:bodyPr>
          <a:lstStyle/>
          <a:p>
            <a:r>
              <a:rPr lang="en-US" dirty="0">
                <a:solidFill>
                  <a:schemeClr val="bg1"/>
                </a:solidFill>
              </a:rPr>
              <a:t>0x4002</a:t>
            </a:r>
          </a:p>
        </p:txBody>
      </p:sp>
      <p:sp>
        <p:nvSpPr>
          <p:cNvPr id="13" name="TextBox 12">
            <a:extLst>
              <a:ext uri="{FF2B5EF4-FFF2-40B4-BE49-F238E27FC236}">
                <a16:creationId xmlns:a16="http://schemas.microsoft.com/office/drawing/2014/main" id="{6A23A4DE-D12F-492B-A07D-DD6FED8A45D4}"/>
              </a:ext>
            </a:extLst>
          </p:cNvPr>
          <p:cNvSpPr txBox="1"/>
          <p:nvPr/>
        </p:nvSpPr>
        <p:spPr>
          <a:xfrm rot="16200000">
            <a:off x="2773182" y="4490018"/>
            <a:ext cx="869149" cy="369332"/>
          </a:xfrm>
          <a:prstGeom prst="rect">
            <a:avLst/>
          </a:prstGeom>
          <a:noFill/>
        </p:spPr>
        <p:txBody>
          <a:bodyPr wrap="none" rtlCol="0">
            <a:spAutoFit/>
          </a:bodyPr>
          <a:lstStyle/>
          <a:p>
            <a:r>
              <a:rPr lang="en-US" dirty="0">
                <a:solidFill>
                  <a:schemeClr val="bg1"/>
                </a:solidFill>
              </a:rPr>
              <a:t>0x4003</a:t>
            </a:r>
          </a:p>
        </p:txBody>
      </p:sp>
      <p:sp>
        <p:nvSpPr>
          <p:cNvPr id="14" name="TextBox 13">
            <a:extLst>
              <a:ext uri="{FF2B5EF4-FFF2-40B4-BE49-F238E27FC236}">
                <a16:creationId xmlns:a16="http://schemas.microsoft.com/office/drawing/2014/main" id="{5CD330CE-0C5A-4BC9-9D01-99809FB12FBD}"/>
              </a:ext>
            </a:extLst>
          </p:cNvPr>
          <p:cNvSpPr txBox="1"/>
          <p:nvPr/>
        </p:nvSpPr>
        <p:spPr>
          <a:xfrm rot="16200000">
            <a:off x="3560027" y="4482684"/>
            <a:ext cx="869149" cy="369332"/>
          </a:xfrm>
          <a:prstGeom prst="rect">
            <a:avLst/>
          </a:prstGeom>
          <a:noFill/>
        </p:spPr>
        <p:txBody>
          <a:bodyPr wrap="none" rtlCol="0">
            <a:spAutoFit/>
          </a:bodyPr>
          <a:lstStyle/>
          <a:p>
            <a:r>
              <a:rPr lang="en-US" dirty="0">
                <a:solidFill>
                  <a:schemeClr val="bg1"/>
                </a:solidFill>
              </a:rPr>
              <a:t>0x4004</a:t>
            </a:r>
          </a:p>
        </p:txBody>
      </p:sp>
      <p:sp>
        <p:nvSpPr>
          <p:cNvPr id="15" name="TextBox 14">
            <a:extLst>
              <a:ext uri="{FF2B5EF4-FFF2-40B4-BE49-F238E27FC236}">
                <a16:creationId xmlns:a16="http://schemas.microsoft.com/office/drawing/2014/main" id="{4B80DA8B-5484-4DCC-B34F-A9095F537728}"/>
              </a:ext>
            </a:extLst>
          </p:cNvPr>
          <p:cNvSpPr txBox="1"/>
          <p:nvPr/>
        </p:nvSpPr>
        <p:spPr>
          <a:xfrm rot="16200000">
            <a:off x="4403200" y="4482684"/>
            <a:ext cx="869149" cy="369332"/>
          </a:xfrm>
          <a:prstGeom prst="rect">
            <a:avLst/>
          </a:prstGeom>
          <a:noFill/>
        </p:spPr>
        <p:txBody>
          <a:bodyPr wrap="none" rtlCol="0">
            <a:spAutoFit/>
          </a:bodyPr>
          <a:lstStyle/>
          <a:p>
            <a:r>
              <a:rPr lang="en-US" dirty="0">
                <a:solidFill>
                  <a:schemeClr val="bg1"/>
                </a:solidFill>
              </a:rPr>
              <a:t>0x4005</a:t>
            </a:r>
          </a:p>
        </p:txBody>
      </p:sp>
      <p:sp>
        <p:nvSpPr>
          <p:cNvPr id="16" name="TextBox 15">
            <a:extLst>
              <a:ext uri="{FF2B5EF4-FFF2-40B4-BE49-F238E27FC236}">
                <a16:creationId xmlns:a16="http://schemas.microsoft.com/office/drawing/2014/main" id="{ABEFF704-C6C3-40E0-97A1-A3A1B67C7223}"/>
              </a:ext>
            </a:extLst>
          </p:cNvPr>
          <p:cNvSpPr txBox="1"/>
          <p:nvPr/>
        </p:nvSpPr>
        <p:spPr>
          <a:xfrm rot="16200000">
            <a:off x="5210931" y="4490017"/>
            <a:ext cx="869149" cy="369332"/>
          </a:xfrm>
          <a:prstGeom prst="rect">
            <a:avLst/>
          </a:prstGeom>
          <a:noFill/>
        </p:spPr>
        <p:txBody>
          <a:bodyPr wrap="none" rtlCol="0">
            <a:spAutoFit/>
          </a:bodyPr>
          <a:lstStyle/>
          <a:p>
            <a:r>
              <a:rPr lang="en-US" dirty="0">
                <a:solidFill>
                  <a:schemeClr val="bg1"/>
                </a:solidFill>
              </a:rPr>
              <a:t>0x4006</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D11B81-A5F9-4514-A68F-A0F1F7BF3FC0}"/>
                  </a:ext>
                </a:extLst>
              </p14:cNvPr>
              <p14:cNvContentPartPr/>
              <p14:nvPr/>
            </p14:nvContentPartPr>
            <p14:xfrm>
              <a:off x="638553" y="3870266"/>
              <a:ext cx="360" cy="360"/>
            </p14:xfrm>
          </p:contentPart>
        </mc:Choice>
        <mc:Fallback xmlns="">
          <p:pic>
            <p:nvPicPr>
              <p:cNvPr id="4" name="Ink 3">
                <a:extLst>
                  <a:ext uri="{FF2B5EF4-FFF2-40B4-BE49-F238E27FC236}">
                    <a16:creationId xmlns:a16="http://schemas.microsoft.com/office/drawing/2014/main" id="{BDD11B81-A5F9-4514-A68F-A0F1F7BF3FC0}"/>
                  </a:ext>
                </a:extLst>
              </p:cNvPr>
              <p:cNvPicPr/>
              <p:nvPr/>
            </p:nvPicPr>
            <p:blipFill>
              <a:blip r:embed="rId3"/>
              <a:stretch>
                <a:fillRect/>
              </a:stretch>
            </p:blipFill>
            <p:spPr>
              <a:xfrm>
                <a:off x="629553" y="38616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9699E70F-A0A8-4300-8CF6-0693DD43E0CA}"/>
                  </a:ext>
                </a:extLst>
              </p14:cNvPr>
              <p14:cNvContentPartPr/>
              <p14:nvPr/>
            </p14:nvContentPartPr>
            <p14:xfrm>
              <a:off x="315633" y="3924266"/>
              <a:ext cx="3223800" cy="360"/>
            </p14:xfrm>
          </p:contentPart>
        </mc:Choice>
        <mc:Fallback xmlns="">
          <p:pic>
            <p:nvPicPr>
              <p:cNvPr id="17" name="Ink 16">
                <a:extLst>
                  <a:ext uri="{FF2B5EF4-FFF2-40B4-BE49-F238E27FC236}">
                    <a16:creationId xmlns:a16="http://schemas.microsoft.com/office/drawing/2014/main" id="{9699E70F-A0A8-4300-8CF6-0693DD43E0CA}"/>
                  </a:ext>
                </a:extLst>
              </p:cNvPr>
              <p:cNvPicPr/>
              <p:nvPr/>
            </p:nvPicPr>
            <p:blipFill>
              <a:blip r:embed="rId5"/>
              <a:stretch>
                <a:fillRect/>
              </a:stretch>
            </p:blipFill>
            <p:spPr>
              <a:xfrm>
                <a:off x="252633" y="3861626"/>
                <a:ext cx="3349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6FE7B684-9D8F-461D-A350-8B2129DA9280}"/>
                  </a:ext>
                </a:extLst>
              </p14:cNvPr>
              <p14:cNvContentPartPr/>
              <p14:nvPr/>
            </p14:nvContentPartPr>
            <p14:xfrm>
              <a:off x="292593" y="3938666"/>
              <a:ext cx="360" cy="497520"/>
            </p14:xfrm>
          </p:contentPart>
        </mc:Choice>
        <mc:Fallback xmlns="">
          <p:pic>
            <p:nvPicPr>
              <p:cNvPr id="22" name="Ink 21">
                <a:extLst>
                  <a:ext uri="{FF2B5EF4-FFF2-40B4-BE49-F238E27FC236}">
                    <a16:creationId xmlns:a16="http://schemas.microsoft.com/office/drawing/2014/main" id="{6FE7B684-9D8F-461D-A350-8B2129DA9280}"/>
                  </a:ext>
                </a:extLst>
              </p:cNvPr>
              <p:cNvPicPr/>
              <p:nvPr/>
            </p:nvPicPr>
            <p:blipFill>
              <a:blip r:embed="rId7"/>
              <a:stretch>
                <a:fillRect/>
              </a:stretch>
            </p:blipFill>
            <p:spPr>
              <a:xfrm>
                <a:off x="229953" y="3876026"/>
                <a:ext cx="12600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2386E1E6-719D-4323-A0AD-B5FB14335060}"/>
                  </a:ext>
                </a:extLst>
              </p14:cNvPr>
              <p14:cNvContentPartPr/>
              <p14:nvPr/>
            </p14:nvContentPartPr>
            <p14:xfrm>
              <a:off x="3677313" y="4002386"/>
              <a:ext cx="360" cy="524880"/>
            </p14:xfrm>
          </p:contentPart>
        </mc:Choice>
        <mc:Fallback xmlns="">
          <p:pic>
            <p:nvPicPr>
              <p:cNvPr id="23" name="Ink 22">
                <a:extLst>
                  <a:ext uri="{FF2B5EF4-FFF2-40B4-BE49-F238E27FC236}">
                    <a16:creationId xmlns:a16="http://schemas.microsoft.com/office/drawing/2014/main" id="{2386E1E6-719D-4323-A0AD-B5FB14335060}"/>
                  </a:ext>
                </a:extLst>
              </p:cNvPr>
              <p:cNvPicPr/>
              <p:nvPr/>
            </p:nvPicPr>
            <p:blipFill>
              <a:blip r:embed="rId9"/>
              <a:stretch>
                <a:fillRect/>
              </a:stretch>
            </p:blipFill>
            <p:spPr>
              <a:xfrm>
                <a:off x="3614313" y="3939386"/>
                <a:ext cx="126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565579A-6165-494A-AD47-D6DE8322FEE8}"/>
                  </a:ext>
                </a:extLst>
              </p14:cNvPr>
              <p14:cNvContentPartPr/>
              <p14:nvPr/>
            </p14:nvContentPartPr>
            <p14:xfrm>
              <a:off x="6907953" y="3902666"/>
              <a:ext cx="360" cy="621000"/>
            </p14:xfrm>
          </p:contentPart>
        </mc:Choice>
        <mc:Fallback xmlns="">
          <p:pic>
            <p:nvPicPr>
              <p:cNvPr id="24" name="Ink 23">
                <a:extLst>
                  <a:ext uri="{FF2B5EF4-FFF2-40B4-BE49-F238E27FC236}">
                    <a16:creationId xmlns:a16="http://schemas.microsoft.com/office/drawing/2014/main" id="{9565579A-6165-494A-AD47-D6DE8322FEE8}"/>
                  </a:ext>
                </a:extLst>
              </p:cNvPr>
              <p:cNvPicPr/>
              <p:nvPr/>
            </p:nvPicPr>
            <p:blipFill>
              <a:blip r:embed="rId11"/>
              <a:stretch>
                <a:fillRect/>
              </a:stretch>
            </p:blipFill>
            <p:spPr>
              <a:xfrm>
                <a:off x="6845313" y="3840026"/>
                <a:ext cx="12600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D0AE0863-DBA5-4E32-B5DA-C5CB4B1EC46A}"/>
                  </a:ext>
                </a:extLst>
              </p14:cNvPr>
              <p14:cNvContentPartPr/>
              <p14:nvPr/>
            </p14:nvContentPartPr>
            <p14:xfrm>
              <a:off x="1570953" y="3343226"/>
              <a:ext cx="409680" cy="462960"/>
            </p14:xfrm>
          </p:contentPart>
        </mc:Choice>
        <mc:Fallback xmlns="">
          <p:pic>
            <p:nvPicPr>
              <p:cNvPr id="25" name="Ink 24">
                <a:extLst>
                  <a:ext uri="{FF2B5EF4-FFF2-40B4-BE49-F238E27FC236}">
                    <a16:creationId xmlns:a16="http://schemas.microsoft.com/office/drawing/2014/main" id="{D0AE0863-DBA5-4E32-B5DA-C5CB4B1EC46A}"/>
                  </a:ext>
                </a:extLst>
              </p:cNvPr>
              <p:cNvPicPr/>
              <p:nvPr/>
            </p:nvPicPr>
            <p:blipFill>
              <a:blip r:embed="rId13"/>
              <a:stretch>
                <a:fillRect/>
              </a:stretch>
            </p:blipFill>
            <p:spPr>
              <a:xfrm>
                <a:off x="1507953" y="3280226"/>
                <a:ext cx="535320" cy="588600"/>
              </a:xfrm>
              <a:prstGeom prst="rect">
                <a:avLst/>
              </a:prstGeom>
            </p:spPr>
          </p:pic>
        </mc:Fallback>
      </mc:AlternateContent>
      <p:grpSp>
        <p:nvGrpSpPr>
          <p:cNvPr id="40" name="Group 39">
            <a:extLst>
              <a:ext uri="{FF2B5EF4-FFF2-40B4-BE49-F238E27FC236}">
                <a16:creationId xmlns:a16="http://schemas.microsoft.com/office/drawing/2014/main" id="{1B56C2C3-BBF7-449A-8423-E5B51C0B9D3B}"/>
              </a:ext>
            </a:extLst>
          </p:cNvPr>
          <p:cNvGrpSpPr/>
          <p:nvPr/>
        </p:nvGrpSpPr>
        <p:grpSpPr>
          <a:xfrm>
            <a:off x="3518193" y="3924266"/>
            <a:ext cx="3344760" cy="360"/>
            <a:chOff x="3518193" y="3924266"/>
            <a:chExt cx="3344760" cy="36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F91ADDD-413C-43E0-8AA2-C73FA72AEE0F}"/>
                    </a:ext>
                  </a:extLst>
                </p14:cNvPr>
                <p14:cNvContentPartPr/>
                <p14:nvPr/>
              </p14:nvContentPartPr>
              <p14:xfrm>
                <a:off x="3518193" y="3924266"/>
                <a:ext cx="1920960" cy="360"/>
              </p14:xfrm>
            </p:contentPart>
          </mc:Choice>
          <mc:Fallback xmlns="">
            <p:pic>
              <p:nvPicPr>
                <p:cNvPr id="18" name="Ink 17">
                  <a:extLst>
                    <a:ext uri="{FF2B5EF4-FFF2-40B4-BE49-F238E27FC236}">
                      <a16:creationId xmlns:a16="http://schemas.microsoft.com/office/drawing/2014/main" id="{4F91ADDD-413C-43E0-8AA2-C73FA72AEE0F}"/>
                    </a:ext>
                  </a:extLst>
                </p:cNvPr>
                <p:cNvPicPr/>
                <p:nvPr/>
              </p:nvPicPr>
              <p:blipFill>
                <a:blip r:embed="rId15"/>
                <a:stretch>
                  <a:fillRect/>
                </a:stretch>
              </p:blipFill>
              <p:spPr>
                <a:xfrm>
                  <a:off x="3455553" y="3861626"/>
                  <a:ext cx="2046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5D47A9E-8ACF-4EF3-BD67-8A9A69428EE1}"/>
                    </a:ext>
                  </a:extLst>
                </p14:cNvPr>
                <p14:cNvContentPartPr/>
                <p14:nvPr/>
              </p14:nvContentPartPr>
              <p14:xfrm>
                <a:off x="5309193" y="3924266"/>
                <a:ext cx="540000" cy="360"/>
              </p14:xfrm>
            </p:contentPart>
          </mc:Choice>
          <mc:Fallback xmlns="">
            <p:pic>
              <p:nvPicPr>
                <p:cNvPr id="19" name="Ink 18">
                  <a:extLst>
                    <a:ext uri="{FF2B5EF4-FFF2-40B4-BE49-F238E27FC236}">
                      <a16:creationId xmlns:a16="http://schemas.microsoft.com/office/drawing/2014/main" id="{65D47A9E-8ACF-4EF3-BD67-8A9A69428EE1}"/>
                    </a:ext>
                  </a:extLst>
                </p:cNvPr>
                <p:cNvPicPr/>
                <p:nvPr/>
              </p:nvPicPr>
              <p:blipFill>
                <a:blip r:embed="rId17"/>
                <a:stretch>
                  <a:fillRect/>
                </a:stretch>
              </p:blipFill>
              <p:spPr>
                <a:xfrm>
                  <a:off x="5246553" y="3861626"/>
                  <a:ext cx="665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EB9522B1-C3CC-4C01-9C76-3E8DE0F4B7B7}"/>
                    </a:ext>
                  </a:extLst>
                </p14:cNvPr>
                <p14:cNvContentPartPr/>
                <p14:nvPr/>
              </p14:nvContentPartPr>
              <p14:xfrm>
                <a:off x="5511873" y="3924266"/>
                <a:ext cx="1351080" cy="360"/>
              </p14:xfrm>
            </p:contentPart>
          </mc:Choice>
          <mc:Fallback xmlns="">
            <p:pic>
              <p:nvPicPr>
                <p:cNvPr id="20" name="Ink 19">
                  <a:extLst>
                    <a:ext uri="{FF2B5EF4-FFF2-40B4-BE49-F238E27FC236}">
                      <a16:creationId xmlns:a16="http://schemas.microsoft.com/office/drawing/2014/main" id="{EB9522B1-C3CC-4C01-9C76-3E8DE0F4B7B7}"/>
                    </a:ext>
                  </a:extLst>
                </p:cNvPr>
                <p:cNvPicPr/>
                <p:nvPr/>
              </p:nvPicPr>
              <p:blipFill>
                <a:blip r:embed="rId19"/>
                <a:stretch>
                  <a:fillRect/>
                </a:stretch>
              </p:blipFill>
              <p:spPr>
                <a:xfrm>
                  <a:off x="5448873" y="3861626"/>
                  <a:ext cx="1476720" cy="126000"/>
                </a:xfrm>
                <a:prstGeom prst="rect">
                  <a:avLst/>
                </a:prstGeom>
              </p:spPr>
            </p:pic>
          </mc:Fallback>
        </mc:AlternateContent>
      </p:grpSp>
      <p:grpSp>
        <p:nvGrpSpPr>
          <p:cNvPr id="47" name="Group 46">
            <a:extLst>
              <a:ext uri="{FF2B5EF4-FFF2-40B4-BE49-F238E27FC236}">
                <a16:creationId xmlns:a16="http://schemas.microsoft.com/office/drawing/2014/main" id="{7A0D1D31-DF2F-44D1-8DFA-8B7DA7853F94}"/>
              </a:ext>
            </a:extLst>
          </p:cNvPr>
          <p:cNvGrpSpPr/>
          <p:nvPr/>
        </p:nvGrpSpPr>
        <p:grpSpPr>
          <a:xfrm>
            <a:off x="430113" y="5422946"/>
            <a:ext cx="2778840" cy="575640"/>
            <a:chOff x="430113" y="5422946"/>
            <a:chExt cx="2778840" cy="575640"/>
          </a:xfrm>
        </p:grpSpPr>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F9329CE4-1A83-42CD-AB0E-4EEE258AB349}"/>
                    </a:ext>
                  </a:extLst>
                </p14:cNvPr>
                <p14:cNvContentPartPr/>
                <p14:nvPr/>
              </p14:nvContentPartPr>
              <p14:xfrm>
                <a:off x="498873" y="5422946"/>
                <a:ext cx="196920" cy="453240"/>
              </p14:xfrm>
            </p:contentPart>
          </mc:Choice>
          <mc:Fallback xmlns="">
            <p:pic>
              <p:nvPicPr>
                <p:cNvPr id="41" name="Ink 40">
                  <a:extLst>
                    <a:ext uri="{FF2B5EF4-FFF2-40B4-BE49-F238E27FC236}">
                      <a16:creationId xmlns:a16="http://schemas.microsoft.com/office/drawing/2014/main" id="{F9329CE4-1A83-42CD-AB0E-4EEE258AB349}"/>
                    </a:ext>
                  </a:extLst>
                </p:cNvPr>
                <p:cNvPicPr/>
                <p:nvPr/>
              </p:nvPicPr>
              <p:blipFill>
                <a:blip r:embed="rId23"/>
                <a:stretch>
                  <a:fillRect/>
                </a:stretch>
              </p:blipFill>
              <p:spPr>
                <a:xfrm>
                  <a:off x="436233" y="5359946"/>
                  <a:ext cx="32256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B61FD98A-BD9C-437C-A6BF-4A4B3EE5CC7C}"/>
                    </a:ext>
                  </a:extLst>
                </p14:cNvPr>
                <p14:cNvContentPartPr/>
                <p14:nvPr/>
              </p14:nvContentPartPr>
              <p14:xfrm>
                <a:off x="430113" y="5804906"/>
                <a:ext cx="546120" cy="193680"/>
              </p14:xfrm>
            </p:contentPart>
          </mc:Choice>
          <mc:Fallback xmlns="">
            <p:pic>
              <p:nvPicPr>
                <p:cNvPr id="42" name="Ink 41">
                  <a:extLst>
                    <a:ext uri="{FF2B5EF4-FFF2-40B4-BE49-F238E27FC236}">
                      <a16:creationId xmlns:a16="http://schemas.microsoft.com/office/drawing/2014/main" id="{B61FD98A-BD9C-437C-A6BF-4A4B3EE5CC7C}"/>
                    </a:ext>
                  </a:extLst>
                </p:cNvPr>
                <p:cNvPicPr/>
                <p:nvPr/>
              </p:nvPicPr>
              <p:blipFill>
                <a:blip r:embed="rId25"/>
                <a:stretch>
                  <a:fillRect/>
                </a:stretch>
              </p:blipFill>
              <p:spPr>
                <a:xfrm>
                  <a:off x="367113" y="5741906"/>
                  <a:ext cx="6717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2168D101-F66E-47FF-B1DF-551F5075FCE9}"/>
                    </a:ext>
                  </a:extLst>
                </p14:cNvPr>
                <p14:cNvContentPartPr/>
                <p14:nvPr/>
              </p14:nvContentPartPr>
              <p14:xfrm>
                <a:off x="1351353" y="5476586"/>
                <a:ext cx="311400" cy="414720"/>
              </p14:xfrm>
            </p:contentPart>
          </mc:Choice>
          <mc:Fallback xmlns="">
            <p:pic>
              <p:nvPicPr>
                <p:cNvPr id="44" name="Ink 43">
                  <a:extLst>
                    <a:ext uri="{FF2B5EF4-FFF2-40B4-BE49-F238E27FC236}">
                      <a16:creationId xmlns:a16="http://schemas.microsoft.com/office/drawing/2014/main" id="{2168D101-F66E-47FF-B1DF-551F5075FCE9}"/>
                    </a:ext>
                  </a:extLst>
                </p:cNvPr>
                <p:cNvPicPr/>
                <p:nvPr/>
              </p:nvPicPr>
              <p:blipFill>
                <a:blip r:embed="rId27"/>
                <a:stretch>
                  <a:fillRect/>
                </a:stretch>
              </p:blipFill>
              <p:spPr>
                <a:xfrm>
                  <a:off x="1288353" y="5413586"/>
                  <a:ext cx="43704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22AE289E-FD5D-4D8C-87D0-473DFE826B70}"/>
                    </a:ext>
                  </a:extLst>
                </p14:cNvPr>
                <p14:cNvContentPartPr/>
                <p14:nvPr/>
              </p14:nvContentPartPr>
              <p14:xfrm>
                <a:off x="2221113" y="5516546"/>
                <a:ext cx="238320" cy="443880"/>
              </p14:xfrm>
            </p:contentPart>
          </mc:Choice>
          <mc:Fallback xmlns="">
            <p:pic>
              <p:nvPicPr>
                <p:cNvPr id="45" name="Ink 44">
                  <a:extLst>
                    <a:ext uri="{FF2B5EF4-FFF2-40B4-BE49-F238E27FC236}">
                      <a16:creationId xmlns:a16="http://schemas.microsoft.com/office/drawing/2014/main" id="{22AE289E-FD5D-4D8C-87D0-473DFE826B70}"/>
                    </a:ext>
                  </a:extLst>
                </p:cNvPr>
                <p:cNvPicPr/>
                <p:nvPr/>
              </p:nvPicPr>
              <p:blipFill>
                <a:blip r:embed="rId29"/>
                <a:stretch>
                  <a:fillRect/>
                </a:stretch>
              </p:blipFill>
              <p:spPr>
                <a:xfrm>
                  <a:off x="2158473" y="5453906"/>
                  <a:ext cx="36396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4045CF40-BED1-4872-B385-BEB9CA5D5942}"/>
                    </a:ext>
                  </a:extLst>
                </p14:cNvPr>
                <p14:cNvContentPartPr/>
                <p14:nvPr/>
              </p14:nvContentPartPr>
              <p14:xfrm>
                <a:off x="2936793" y="5562626"/>
                <a:ext cx="272160" cy="340920"/>
              </p14:xfrm>
            </p:contentPart>
          </mc:Choice>
          <mc:Fallback xmlns="">
            <p:pic>
              <p:nvPicPr>
                <p:cNvPr id="46" name="Ink 45">
                  <a:extLst>
                    <a:ext uri="{FF2B5EF4-FFF2-40B4-BE49-F238E27FC236}">
                      <a16:creationId xmlns:a16="http://schemas.microsoft.com/office/drawing/2014/main" id="{4045CF40-BED1-4872-B385-BEB9CA5D5942}"/>
                    </a:ext>
                  </a:extLst>
                </p:cNvPr>
                <p:cNvPicPr/>
                <p:nvPr/>
              </p:nvPicPr>
              <p:blipFill>
                <a:blip r:embed="rId31"/>
                <a:stretch>
                  <a:fillRect/>
                </a:stretch>
              </p:blipFill>
              <p:spPr>
                <a:xfrm>
                  <a:off x="2873793" y="5499626"/>
                  <a:ext cx="397800" cy="466560"/>
                </a:xfrm>
                <a:prstGeom prst="rect">
                  <a:avLst/>
                </a:prstGeom>
              </p:spPr>
            </p:pic>
          </mc:Fallback>
        </mc:AlternateContent>
      </p:grpSp>
      <p:grpSp>
        <p:nvGrpSpPr>
          <p:cNvPr id="52" name="Group 51">
            <a:extLst>
              <a:ext uri="{FF2B5EF4-FFF2-40B4-BE49-F238E27FC236}">
                <a16:creationId xmlns:a16="http://schemas.microsoft.com/office/drawing/2014/main" id="{E60B3B27-0454-4A7D-A42B-DC1B4818D8AD}"/>
              </a:ext>
            </a:extLst>
          </p:cNvPr>
          <p:cNvGrpSpPr/>
          <p:nvPr/>
        </p:nvGrpSpPr>
        <p:grpSpPr>
          <a:xfrm>
            <a:off x="3918513" y="5487386"/>
            <a:ext cx="2631600" cy="446760"/>
            <a:chOff x="3918513" y="5487386"/>
            <a:chExt cx="2631600" cy="446760"/>
          </a:xfrm>
        </p:grpSpPr>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D4483E91-4E39-434C-8EEC-F0B15D41253A}"/>
                    </a:ext>
                  </a:extLst>
                </p14:cNvPr>
                <p14:cNvContentPartPr/>
                <p14:nvPr/>
              </p14:nvContentPartPr>
              <p14:xfrm>
                <a:off x="3918513" y="5560106"/>
                <a:ext cx="280800" cy="374040"/>
              </p14:xfrm>
            </p:contentPart>
          </mc:Choice>
          <mc:Fallback xmlns="">
            <p:pic>
              <p:nvPicPr>
                <p:cNvPr id="48" name="Ink 47">
                  <a:extLst>
                    <a:ext uri="{FF2B5EF4-FFF2-40B4-BE49-F238E27FC236}">
                      <a16:creationId xmlns:a16="http://schemas.microsoft.com/office/drawing/2014/main" id="{D4483E91-4E39-434C-8EEC-F0B15D41253A}"/>
                    </a:ext>
                  </a:extLst>
                </p:cNvPr>
                <p:cNvPicPr/>
                <p:nvPr/>
              </p:nvPicPr>
              <p:blipFill>
                <a:blip r:embed="rId33"/>
                <a:stretch>
                  <a:fillRect/>
                </a:stretch>
              </p:blipFill>
              <p:spPr>
                <a:xfrm>
                  <a:off x="3855873" y="5497466"/>
                  <a:ext cx="4064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2EB8A9FC-B942-4DC3-A277-9A1C1CACE0B4}"/>
                    </a:ext>
                  </a:extLst>
                </p14:cNvPr>
                <p14:cNvContentPartPr/>
                <p14:nvPr/>
              </p14:nvContentPartPr>
              <p14:xfrm>
                <a:off x="4710873" y="5487386"/>
                <a:ext cx="289080" cy="408240"/>
              </p14:xfrm>
            </p:contentPart>
          </mc:Choice>
          <mc:Fallback xmlns="">
            <p:pic>
              <p:nvPicPr>
                <p:cNvPr id="49" name="Ink 48">
                  <a:extLst>
                    <a:ext uri="{FF2B5EF4-FFF2-40B4-BE49-F238E27FC236}">
                      <a16:creationId xmlns:a16="http://schemas.microsoft.com/office/drawing/2014/main" id="{2EB8A9FC-B942-4DC3-A277-9A1C1CACE0B4}"/>
                    </a:ext>
                  </a:extLst>
                </p:cNvPr>
                <p:cNvPicPr/>
                <p:nvPr/>
              </p:nvPicPr>
              <p:blipFill>
                <a:blip r:embed="rId35"/>
                <a:stretch>
                  <a:fillRect/>
                </a:stretch>
              </p:blipFill>
              <p:spPr>
                <a:xfrm>
                  <a:off x="4648233" y="5424386"/>
                  <a:ext cx="4147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5ADA39F1-3147-48F5-BFFD-74C03CCF5896}"/>
                    </a:ext>
                  </a:extLst>
                </p14:cNvPr>
                <p14:cNvContentPartPr/>
                <p14:nvPr/>
              </p14:nvContentPartPr>
              <p14:xfrm>
                <a:off x="5511873" y="5520506"/>
                <a:ext cx="262800" cy="362520"/>
              </p14:xfrm>
            </p:contentPart>
          </mc:Choice>
          <mc:Fallback xmlns="">
            <p:pic>
              <p:nvPicPr>
                <p:cNvPr id="50" name="Ink 49">
                  <a:extLst>
                    <a:ext uri="{FF2B5EF4-FFF2-40B4-BE49-F238E27FC236}">
                      <a16:creationId xmlns:a16="http://schemas.microsoft.com/office/drawing/2014/main" id="{5ADA39F1-3147-48F5-BFFD-74C03CCF5896}"/>
                    </a:ext>
                  </a:extLst>
                </p:cNvPr>
                <p:cNvPicPr/>
                <p:nvPr/>
              </p:nvPicPr>
              <p:blipFill>
                <a:blip r:embed="rId37"/>
                <a:stretch>
                  <a:fillRect/>
                </a:stretch>
              </p:blipFill>
              <p:spPr>
                <a:xfrm>
                  <a:off x="5448873" y="5457866"/>
                  <a:ext cx="38844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143B9D40-190B-4FFF-8B80-AF3C72AC0489}"/>
                    </a:ext>
                  </a:extLst>
                </p14:cNvPr>
                <p14:cNvContentPartPr/>
                <p14:nvPr/>
              </p14:nvContentPartPr>
              <p14:xfrm>
                <a:off x="6295233" y="5562266"/>
                <a:ext cx="254880" cy="370080"/>
              </p14:xfrm>
            </p:contentPart>
          </mc:Choice>
          <mc:Fallback xmlns="">
            <p:pic>
              <p:nvPicPr>
                <p:cNvPr id="51" name="Ink 50">
                  <a:extLst>
                    <a:ext uri="{FF2B5EF4-FFF2-40B4-BE49-F238E27FC236}">
                      <a16:creationId xmlns:a16="http://schemas.microsoft.com/office/drawing/2014/main" id="{143B9D40-190B-4FFF-8B80-AF3C72AC0489}"/>
                    </a:ext>
                  </a:extLst>
                </p:cNvPr>
                <p:cNvPicPr/>
                <p:nvPr/>
              </p:nvPicPr>
              <p:blipFill>
                <a:blip r:embed="rId39"/>
                <a:stretch>
                  <a:fillRect/>
                </a:stretch>
              </p:blipFill>
              <p:spPr>
                <a:xfrm>
                  <a:off x="6232233" y="5499266"/>
                  <a:ext cx="380520" cy="495720"/>
                </a:xfrm>
                <a:prstGeom prst="rect">
                  <a:avLst/>
                </a:prstGeom>
              </p:spPr>
            </p:pic>
          </mc:Fallback>
        </mc:AlternateContent>
      </p:grpSp>
      <p:sp>
        <p:nvSpPr>
          <p:cNvPr id="3" name="Arrow: Down 2">
            <a:extLst>
              <a:ext uri="{FF2B5EF4-FFF2-40B4-BE49-F238E27FC236}">
                <a16:creationId xmlns:a16="http://schemas.microsoft.com/office/drawing/2014/main" id="{25EE2526-99E5-499B-A4C2-4672412ADD5E}"/>
              </a:ext>
            </a:extLst>
          </p:cNvPr>
          <p:cNvSpPr/>
          <p:nvPr/>
        </p:nvSpPr>
        <p:spPr>
          <a:xfrm>
            <a:off x="546496" y="276237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32DFEA-7F89-40F9-8DFD-77EE76BFD1B5}"/>
              </a:ext>
            </a:extLst>
          </p:cNvPr>
          <p:cNvSpPr txBox="1"/>
          <p:nvPr/>
        </p:nvSpPr>
        <p:spPr>
          <a:xfrm>
            <a:off x="584004" y="2200819"/>
            <a:ext cx="405880" cy="646331"/>
          </a:xfrm>
          <a:prstGeom prst="rect">
            <a:avLst/>
          </a:prstGeom>
          <a:noFill/>
        </p:spPr>
        <p:txBody>
          <a:bodyPr wrap="none" rtlCol="0">
            <a:spAutoFit/>
          </a:bodyPr>
          <a:lstStyle/>
          <a:p>
            <a:r>
              <a:rPr lang="en-US" sz="3600" dirty="0">
                <a:solidFill>
                  <a:schemeClr val="bg1"/>
                </a:solidFill>
              </a:rPr>
              <a:t>a</a:t>
            </a:r>
          </a:p>
        </p:txBody>
      </p:sp>
      <p:grpSp>
        <p:nvGrpSpPr>
          <p:cNvPr id="34" name="Group 33">
            <a:extLst>
              <a:ext uri="{FF2B5EF4-FFF2-40B4-BE49-F238E27FC236}">
                <a16:creationId xmlns:a16="http://schemas.microsoft.com/office/drawing/2014/main" id="{98E75A8B-6994-4E5D-8F87-671252E78134}"/>
              </a:ext>
            </a:extLst>
          </p:cNvPr>
          <p:cNvGrpSpPr/>
          <p:nvPr/>
        </p:nvGrpSpPr>
        <p:grpSpPr>
          <a:xfrm>
            <a:off x="2130520" y="3228815"/>
            <a:ext cx="1239480" cy="527760"/>
            <a:chOff x="2130520" y="3228815"/>
            <a:chExt cx="1239480" cy="527760"/>
          </a:xfrm>
        </p:grpSpPr>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5EB0143A-9906-42DF-9247-82CC6F01C9C2}"/>
                    </a:ext>
                  </a:extLst>
                </p14:cNvPr>
                <p14:cNvContentPartPr/>
                <p14:nvPr/>
              </p14:nvContentPartPr>
              <p14:xfrm>
                <a:off x="2162560" y="3228815"/>
                <a:ext cx="318960" cy="90720"/>
              </p14:xfrm>
            </p:contentPart>
          </mc:Choice>
          <mc:Fallback xmlns="">
            <p:pic>
              <p:nvPicPr>
                <p:cNvPr id="30" name="Ink 29">
                  <a:extLst>
                    <a:ext uri="{FF2B5EF4-FFF2-40B4-BE49-F238E27FC236}">
                      <a16:creationId xmlns:a16="http://schemas.microsoft.com/office/drawing/2014/main" id="{5EB0143A-9906-42DF-9247-82CC6F01C9C2}"/>
                    </a:ext>
                  </a:extLst>
                </p:cNvPr>
                <p:cNvPicPr/>
                <p:nvPr/>
              </p:nvPicPr>
              <p:blipFill>
                <a:blip r:embed="rId41"/>
                <a:stretch>
                  <a:fillRect/>
                </a:stretch>
              </p:blipFill>
              <p:spPr>
                <a:xfrm>
                  <a:off x="2099920" y="3165815"/>
                  <a:ext cx="4446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AFD963B5-74AA-4E32-ABCB-3B0283B2778D}"/>
                    </a:ext>
                  </a:extLst>
                </p14:cNvPr>
                <p14:cNvContentPartPr/>
                <p14:nvPr/>
              </p14:nvContentPartPr>
              <p14:xfrm>
                <a:off x="2130520" y="3322055"/>
                <a:ext cx="330120" cy="387720"/>
              </p14:xfrm>
            </p:contentPart>
          </mc:Choice>
          <mc:Fallback xmlns="">
            <p:pic>
              <p:nvPicPr>
                <p:cNvPr id="31" name="Ink 30">
                  <a:extLst>
                    <a:ext uri="{FF2B5EF4-FFF2-40B4-BE49-F238E27FC236}">
                      <a16:creationId xmlns:a16="http://schemas.microsoft.com/office/drawing/2014/main" id="{AFD963B5-74AA-4E32-ABCB-3B0283B2778D}"/>
                    </a:ext>
                  </a:extLst>
                </p:cNvPr>
                <p:cNvPicPr/>
                <p:nvPr/>
              </p:nvPicPr>
              <p:blipFill>
                <a:blip r:embed="rId43"/>
                <a:stretch>
                  <a:fillRect/>
                </a:stretch>
              </p:blipFill>
              <p:spPr>
                <a:xfrm>
                  <a:off x="2067880" y="3259055"/>
                  <a:ext cx="45576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109F046E-72D5-48DA-ACBD-E879BC51D9E6}"/>
                    </a:ext>
                  </a:extLst>
                </p14:cNvPr>
                <p14:cNvContentPartPr/>
                <p14:nvPr/>
              </p14:nvContentPartPr>
              <p14:xfrm>
                <a:off x="2705440" y="3301175"/>
                <a:ext cx="219960" cy="362160"/>
              </p14:xfrm>
            </p:contentPart>
          </mc:Choice>
          <mc:Fallback xmlns="">
            <p:pic>
              <p:nvPicPr>
                <p:cNvPr id="32" name="Ink 31">
                  <a:extLst>
                    <a:ext uri="{FF2B5EF4-FFF2-40B4-BE49-F238E27FC236}">
                      <a16:creationId xmlns:a16="http://schemas.microsoft.com/office/drawing/2014/main" id="{109F046E-72D5-48DA-ACBD-E879BC51D9E6}"/>
                    </a:ext>
                  </a:extLst>
                </p:cNvPr>
                <p:cNvPicPr/>
                <p:nvPr/>
              </p:nvPicPr>
              <p:blipFill>
                <a:blip r:embed="rId45"/>
                <a:stretch>
                  <a:fillRect/>
                </a:stretch>
              </p:blipFill>
              <p:spPr>
                <a:xfrm>
                  <a:off x="2642440" y="3238175"/>
                  <a:ext cx="34560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D5D87BDC-BE90-4E16-82EC-0E7F10C3B1D1}"/>
                    </a:ext>
                  </a:extLst>
                </p14:cNvPr>
                <p14:cNvContentPartPr/>
                <p14:nvPr/>
              </p14:nvContentPartPr>
              <p14:xfrm>
                <a:off x="3089920" y="3260855"/>
                <a:ext cx="280080" cy="495720"/>
              </p14:xfrm>
            </p:contentPart>
          </mc:Choice>
          <mc:Fallback xmlns="">
            <p:pic>
              <p:nvPicPr>
                <p:cNvPr id="33" name="Ink 32">
                  <a:extLst>
                    <a:ext uri="{FF2B5EF4-FFF2-40B4-BE49-F238E27FC236}">
                      <a16:creationId xmlns:a16="http://schemas.microsoft.com/office/drawing/2014/main" id="{D5D87BDC-BE90-4E16-82EC-0E7F10C3B1D1}"/>
                    </a:ext>
                  </a:extLst>
                </p:cNvPr>
                <p:cNvPicPr/>
                <p:nvPr/>
              </p:nvPicPr>
              <p:blipFill>
                <a:blip r:embed="rId47"/>
                <a:stretch>
                  <a:fillRect/>
                </a:stretch>
              </p:blipFill>
              <p:spPr>
                <a:xfrm>
                  <a:off x="3027280" y="3197855"/>
                  <a:ext cx="405720" cy="621360"/>
                </a:xfrm>
                <a:prstGeom prst="rect">
                  <a:avLst/>
                </a:prstGeom>
              </p:spPr>
            </p:pic>
          </mc:Fallback>
        </mc:AlternateContent>
      </p:grpSp>
      <p:grpSp>
        <p:nvGrpSpPr>
          <p:cNvPr id="54" name="Group 53">
            <a:extLst>
              <a:ext uri="{FF2B5EF4-FFF2-40B4-BE49-F238E27FC236}">
                <a16:creationId xmlns:a16="http://schemas.microsoft.com/office/drawing/2014/main" id="{A66FCB00-6B8B-465D-B233-7FD23111231D}"/>
              </a:ext>
            </a:extLst>
          </p:cNvPr>
          <p:cNvGrpSpPr/>
          <p:nvPr/>
        </p:nvGrpSpPr>
        <p:grpSpPr>
          <a:xfrm>
            <a:off x="4391320" y="3216575"/>
            <a:ext cx="1689120" cy="538920"/>
            <a:chOff x="4391320" y="3216575"/>
            <a:chExt cx="1689120" cy="538920"/>
          </a:xfrm>
        </p:grpSpPr>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5DFE5B7F-ABD9-45EC-AEFC-5AA2F0E7D558}"/>
                    </a:ext>
                  </a:extLst>
                </p14:cNvPr>
                <p14:cNvContentPartPr/>
                <p14:nvPr/>
              </p14:nvContentPartPr>
              <p14:xfrm>
                <a:off x="4391320" y="3377495"/>
                <a:ext cx="345960" cy="304920"/>
              </p14:xfrm>
            </p:contentPart>
          </mc:Choice>
          <mc:Fallback xmlns="">
            <p:pic>
              <p:nvPicPr>
                <p:cNvPr id="35" name="Ink 34">
                  <a:extLst>
                    <a:ext uri="{FF2B5EF4-FFF2-40B4-BE49-F238E27FC236}">
                      <a16:creationId xmlns:a16="http://schemas.microsoft.com/office/drawing/2014/main" id="{5DFE5B7F-ABD9-45EC-AEFC-5AA2F0E7D558}"/>
                    </a:ext>
                  </a:extLst>
                </p:cNvPr>
                <p:cNvPicPr/>
                <p:nvPr/>
              </p:nvPicPr>
              <p:blipFill>
                <a:blip r:embed="rId49"/>
                <a:stretch>
                  <a:fillRect/>
                </a:stretch>
              </p:blipFill>
              <p:spPr>
                <a:xfrm>
                  <a:off x="4328320" y="3314855"/>
                  <a:ext cx="47160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91F9A135-CE24-469E-BB1B-58EA5AA8D137}"/>
                    </a:ext>
                  </a:extLst>
                </p14:cNvPr>
                <p14:cNvContentPartPr/>
                <p14:nvPr/>
              </p14:nvContentPartPr>
              <p14:xfrm>
                <a:off x="4962280" y="3222695"/>
                <a:ext cx="279360" cy="453600"/>
              </p14:xfrm>
            </p:contentPart>
          </mc:Choice>
          <mc:Fallback xmlns="">
            <p:pic>
              <p:nvPicPr>
                <p:cNvPr id="36" name="Ink 35">
                  <a:extLst>
                    <a:ext uri="{FF2B5EF4-FFF2-40B4-BE49-F238E27FC236}">
                      <a16:creationId xmlns:a16="http://schemas.microsoft.com/office/drawing/2014/main" id="{91F9A135-CE24-469E-BB1B-58EA5AA8D137}"/>
                    </a:ext>
                  </a:extLst>
                </p:cNvPr>
                <p:cNvPicPr/>
                <p:nvPr/>
              </p:nvPicPr>
              <p:blipFill>
                <a:blip r:embed="rId51"/>
                <a:stretch>
                  <a:fillRect/>
                </a:stretch>
              </p:blipFill>
              <p:spPr>
                <a:xfrm>
                  <a:off x="4899640" y="3159695"/>
                  <a:ext cx="4050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29CC6430-BEB6-41AF-83F6-1BB8F7F3F239}"/>
                    </a:ext>
                  </a:extLst>
                </p14:cNvPr>
                <p14:cNvContentPartPr/>
                <p14:nvPr/>
              </p14:nvContentPartPr>
              <p14:xfrm>
                <a:off x="5510920" y="3232415"/>
                <a:ext cx="49320" cy="451800"/>
              </p14:xfrm>
            </p:contentPart>
          </mc:Choice>
          <mc:Fallback xmlns="">
            <p:pic>
              <p:nvPicPr>
                <p:cNvPr id="37" name="Ink 36">
                  <a:extLst>
                    <a:ext uri="{FF2B5EF4-FFF2-40B4-BE49-F238E27FC236}">
                      <a16:creationId xmlns:a16="http://schemas.microsoft.com/office/drawing/2014/main" id="{29CC6430-BEB6-41AF-83F6-1BB8F7F3F239}"/>
                    </a:ext>
                  </a:extLst>
                </p:cNvPr>
                <p:cNvPicPr/>
                <p:nvPr/>
              </p:nvPicPr>
              <p:blipFill>
                <a:blip r:embed="rId53"/>
                <a:stretch>
                  <a:fillRect/>
                </a:stretch>
              </p:blipFill>
              <p:spPr>
                <a:xfrm>
                  <a:off x="5447920" y="3169415"/>
                  <a:ext cx="174960" cy="577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3" name="Ink 52">
                  <a:extLst>
                    <a:ext uri="{FF2B5EF4-FFF2-40B4-BE49-F238E27FC236}">
                      <a16:creationId xmlns:a16="http://schemas.microsoft.com/office/drawing/2014/main" id="{D7A7E2FB-311B-42DC-AE36-C77AFF3D6C98}"/>
                    </a:ext>
                  </a:extLst>
                </p14:cNvPr>
                <p14:cNvContentPartPr/>
                <p14:nvPr/>
              </p14:nvContentPartPr>
              <p14:xfrm>
                <a:off x="5806840" y="3216575"/>
                <a:ext cx="273600" cy="538920"/>
              </p14:xfrm>
            </p:contentPart>
          </mc:Choice>
          <mc:Fallback xmlns="">
            <p:pic>
              <p:nvPicPr>
                <p:cNvPr id="53" name="Ink 52">
                  <a:extLst>
                    <a:ext uri="{FF2B5EF4-FFF2-40B4-BE49-F238E27FC236}">
                      <a16:creationId xmlns:a16="http://schemas.microsoft.com/office/drawing/2014/main" id="{D7A7E2FB-311B-42DC-AE36-C77AFF3D6C98}"/>
                    </a:ext>
                  </a:extLst>
                </p:cNvPr>
                <p:cNvPicPr/>
                <p:nvPr/>
              </p:nvPicPr>
              <p:blipFill>
                <a:blip r:embed="rId55"/>
                <a:stretch>
                  <a:fillRect/>
                </a:stretch>
              </p:blipFill>
              <p:spPr>
                <a:xfrm>
                  <a:off x="5744200" y="3153935"/>
                  <a:ext cx="399240" cy="664560"/>
                </a:xfrm>
                <a:prstGeom prst="rect">
                  <a:avLst/>
                </a:prstGeom>
              </p:spPr>
            </p:pic>
          </mc:Fallback>
        </mc:AlternateContent>
      </p:grpSp>
      <p:sp>
        <p:nvSpPr>
          <p:cNvPr id="55" name="TextBox 54">
            <a:extLst>
              <a:ext uri="{FF2B5EF4-FFF2-40B4-BE49-F238E27FC236}">
                <a16:creationId xmlns:a16="http://schemas.microsoft.com/office/drawing/2014/main" id="{BD1FE8FF-A084-4327-8A57-3C729D384690}"/>
              </a:ext>
            </a:extLst>
          </p:cNvPr>
          <p:cNvSpPr txBox="1"/>
          <p:nvPr/>
        </p:nvSpPr>
        <p:spPr>
          <a:xfrm>
            <a:off x="7936548" y="3260855"/>
            <a:ext cx="3689091" cy="1754326"/>
          </a:xfrm>
          <a:prstGeom prst="rect">
            <a:avLst/>
          </a:prstGeom>
          <a:noFill/>
        </p:spPr>
        <p:txBody>
          <a:bodyPr wrap="square" rtlCol="0">
            <a:spAutoFit/>
          </a:bodyPr>
          <a:lstStyle/>
          <a:p>
            <a:r>
              <a:rPr lang="en-US" dirty="0"/>
              <a:t>A fun little side effect of arrays being pointers is that you can do </a:t>
            </a:r>
          </a:p>
          <a:p>
            <a:r>
              <a:rPr lang="en-US" dirty="0"/>
              <a:t>0[a] and it will work the same as a[0]</a:t>
            </a:r>
          </a:p>
          <a:p>
            <a:r>
              <a:rPr lang="en-US" dirty="0"/>
              <a:t>Since they are *(0+a) and *(a+0)</a:t>
            </a:r>
          </a:p>
          <a:p>
            <a:endParaRPr lang="en-US" dirty="0"/>
          </a:p>
          <a:p>
            <a:r>
              <a:rPr lang="en-US" dirty="0"/>
              <a:t>Don’t do this though please</a:t>
            </a:r>
          </a:p>
        </p:txBody>
      </p:sp>
      <p:sp>
        <p:nvSpPr>
          <p:cNvPr id="56" name="Arrow: Down 55">
            <a:extLst>
              <a:ext uri="{FF2B5EF4-FFF2-40B4-BE49-F238E27FC236}">
                <a16:creationId xmlns:a16="http://schemas.microsoft.com/office/drawing/2014/main" id="{CC4CBF22-5A9B-4440-81D6-8FEA20843013}"/>
              </a:ext>
            </a:extLst>
          </p:cNvPr>
          <p:cNvSpPr/>
          <p:nvPr/>
        </p:nvSpPr>
        <p:spPr>
          <a:xfrm>
            <a:off x="3736084" y="274816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DFADF7AD-9BAE-4D11-B1ED-BD6864FF828B}"/>
              </a:ext>
            </a:extLst>
          </p:cNvPr>
          <p:cNvSpPr txBox="1"/>
          <p:nvPr/>
        </p:nvSpPr>
        <p:spPr>
          <a:xfrm>
            <a:off x="3560026" y="2184687"/>
            <a:ext cx="869149" cy="646331"/>
          </a:xfrm>
          <a:prstGeom prst="rect">
            <a:avLst/>
          </a:prstGeom>
          <a:noFill/>
        </p:spPr>
        <p:txBody>
          <a:bodyPr wrap="none" rtlCol="0">
            <a:spAutoFit/>
          </a:bodyPr>
          <a:lstStyle/>
          <a:p>
            <a:r>
              <a:rPr lang="en-US" sz="3600" dirty="0">
                <a:solidFill>
                  <a:schemeClr val="bg1"/>
                </a:solidFill>
              </a:rPr>
              <a:t>a+1</a:t>
            </a:r>
          </a:p>
        </p:txBody>
      </p:sp>
    </p:spTree>
    <p:extLst>
      <p:ext uri="{BB962C8B-B14F-4D97-AF65-F5344CB8AC3E}">
        <p14:creationId xmlns:p14="http://schemas.microsoft.com/office/powerpoint/2010/main" val="144276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73CA8A-72E4-42DE-835A-8D4835C66CCC}"/>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Pointer Loops</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7DDF8091-4813-46FD-AE29-77E62AA5F9E4}"/>
              </a:ext>
            </a:extLst>
          </p:cNvPr>
          <p:cNvSpPr>
            <a:spLocks noGrp="1"/>
          </p:cNvSpPr>
          <p:nvPr>
            <p:ph idx="1"/>
          </p:nvPr>
        </p:nvSpPr>
        <p:spPr>
          <a:xfrm>
            <a:off x="6514140" y="1854601"/>
            <a:ext cx="4776711" cy="3148798"/>
          </a:xfrm>
        </p:spPr>
        <p:txBody>
          <a:bodyPr anchor="ctr">
            <a:normAutofit/>
          </a:bodyPr>
          <a:lstStyle/>
          <a:p>
            <a:pPr marL="0" indent="0">
              <a:buNone/>
            </a:pPr>
            <a:r>
              <a:rPr lang="en-US" sz="2400" dirty="0"/>
              <a:t>Let’s use a loop to add 5 to each value in an array.</a:t>
            </a:r>
          </a:p>
          <a:p>
            <a:pPr marL="0" indent="0">
              <a:buNone/>
            </a:pPr>
            <a:r>
              <a:rPr lang="en-US" sz="2400" dirty="0"/>
              <a:t>Array a, n items</a:t>
            </a:r>
          </a:p>
          <a:p>
            <a:pPr marL="0" indent="0">
              <a:lnSpc>
                <a:spcPct val="100000"/>
              </a:lnSpc>
              <a:spcBef>
                <a:spcPts val="0"/>
              </a:spcBef>
              <a:buNone/>
            </a:pPr>
            <a:r>
              <a:rPr lang="en-US" sz="2400" dirty="0"/>
              <a:t>for(int </a:t>
            </a:r>
            <a:r>
              <a:rPr lang="en-US" sz="2400" dirty="0" err="1"/>
              <a:t>i</a:t>
            </a:r>
            <a:r>
              <a:rPr lang="en-US" sz="2400" dirty="0"/>
              <a:t> = 0; </a:t>
            </a:r>
            <a:r>
              <a:rPr lang="en-US" sz="2400" dirty="0" err="1"/>
              <a:t>i</a:t>
            </a:r>
            <a:r>
              <a:rPr lang="en-US" sz="2400" dirty="0"/>
              <a:t> &lt; n; </a:t>
            </a:r>
            <a:r>
              <a:rPr lang="en-US" sz="2400" dirty="0" err="1"/>
              <a:t>i</a:t>
            </a:r>
            <a:r>
              <a:rPr lang="en-US" sz="2400" dirty="0"/>
              <a:t>++){</a:t>
            </a:r>
          </a:p>
          <a:p>
            <a:pPr marL="0" indent="0">
              <a:lnSpc>
                <a:spcPct val="100000"/>
              </a:lnSpc>
              <a:spcBef>
                <a:spcPts val="0"/>
              </a:spcBef>
              <a:buNone/>
            </a:pPr>
            <a:r>
              <a:rPr lang="en-US" sz="2400" dirty="0"/>
              <a:t>	a[</a:t>
            </a:r>
            <a:r>
              <a:rPr lang="en-US" sz="2400" dirty="0" err="1"/>
              <a:t>i</a:t>
            </a:r>
            <a:r>
              <a:rPr lang="en-US" sz="2400" dirty="0"/>
              <a:t>] += 5;</a:t>
            </a:r>
          </a:p>
          <a:p>
            <a:pPr marL="0" indent="0">
              <a:lnSpc>
                <a:spcPct val="100000"/>
              </a:lnSpc>
              <a:spcBef>
                <a:spcPts val="0"/>
              </a:spcBef>
              <a:buNone/>
            </a:pPr>
            <a:r>
              <a:rPr lang="en-US" sz="2400" dirty="0"/>
              <a:t>}</a:t>
            </a:r>
          </a:p>
        </p:txBody>
      </p:sp>
      <p:sp>
        <p:nvSpPr>
          <p:cNvPr id="4" name="Rectangle 3">
            <a:extLst>
              <a:ext uri="{FF2B5EF4-FFF2-40B4-BE49-F238E27FC236}">
                <a16:creationId xmlns:a16="http://schemas.microsoft.com/office/drawing/2014/main" id="{579D5A62-0DF9-4A9D-9F84-A87B9C648F27}"/>
              </a:ext>
            </a:extLst>
          </p:cNvPr>
          <p:cNvSpPr/>
          <p:nvPr/>
        </p:nvSpPr>
        <p:spPr>
          <a:xfrm>
            <a:off x="6484194" y="3737548"/>
            <a:ext cx="6096000" cy="461665"/>
          </a:xfrm>
          <a:prstGeom prst="rect">
            <a:avLst/>
          </a:prstGeom>
        </p:spPr>
        <p:txBody>
          <a:bodyPr>
            <a:spAutoFit/>
          </a:bodyPr>
          <a:lstStyle/>
          <a:p>
            <a:r>
              <a:rPr lang="en-US" sz="2400" dirty="0"/>
              <a:t>	*(</a:t>
            </a:r>
            <a:r>
              <a:rPr lang="en-US" sz="2400" dirty="0" err="1"/>
              <a:t>a+i</a:t>
            </a:r>
            <a:r>
              <a:rPr lang="en-US" sz="2400" dirty="0"/>
              <a:t>) += 5;</a:t>
            </a:r>
          </a:p>
        </p:txBody>
      </p:sp>
    </p:spTree>
    <p:extLst>
      <p:ext uri="{BB962C8B-B14F-4D97-AF65-F5344CB8AC3E}">
        <p14:creationId xmlns:p14="http://schemas.microsoft.com/office/powerpoint/2010/main" val="407407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E7EAD-B631-40CF-A757-96502B8218D1}"/>
              </a:ext>
            </a:extLst>
          </p:cNvPr>
          <p:cNvSpPr>
            <a:spLocks noGrp="1"/>
          </p:cNvSpPr>
          <p:nvPr>
            <p:ph type="title"/>
          </p:nvPr>
        </p:nvSpPr>
        <p:spPr>
          <a:xfrm>
            <a:off x="965199" y="447741"/>
            <a:ext cx="4278623" cy="1645919"/>
          </a:xfrm>
        </p:spPr>
        <p:txBody>
          <a:bodyPr>
            <a:normAutofit/>
          </a:bodyPr>
          <a:lstStyle/>
          <a:p>
            <a:r>
              <a:rPr lang="en-US" sz="4000" dirty="0"/>
              <a:t>Void Pointers</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0C7AD330-BE28-4617-BFEB-EF1A1E2AB835}"/>
              </a:ext>
            </a:extLst>
          </p:cNvPr>
          <p:cNvSpPr>
            <a:spLocks noGrp="1"/>
          </p:cNvSpPr>
          <p:nvPr>
            <p:ph idx="1"/>
          </p:nvPr>
        </p:nvSpPr>
        <p:spPr>
          <a:xfrm>
            <a:off x="965199" y="2912937"/>
            <a:ext cx="4741917" cy="3093546"/>
          </a:xfrm>
        </p:spPr>
        <p:txBody>
          <a:bodyPr>
            <a:normAutofit/>
          </a:bodyPr>
          <a:lstStyle/>
          <a:p>
            <a:pPr marL="0" indent="0">
              <a:buNone/>
            </a:pPr>
            <a:r>
              <a:rPr lang="en-US" sz="2400" dirty="0">
                <a:solidFill>
                  <a:schemeClr val="bg1"/>
                </a:solidFill>
              </a:rPr>
              <a:t>In C, sometimes you want your pointers to not have a specified data type.</a:t>
            </a:r>
          </a:p>
          <a:p>
            <a:pPr marL="0" indent="0">
              <a:buNone/>
            </a:pPr>
            <a:r>
              <a:rPr lang="en-US" sz="2400" dirty="0">
                <a:solidFill>
                  <a:schemeClr val="bg1"/>
                </a:solidFill>
              </a:rPr>
              <a:t>We do this with void pointers</a:t>
            </a:r>
          </a:p>
        </p:txBody>
      </p:sp>
      <p:sp>
        <p:nvSpPr>
          <p:cNvPr id="7" name="TextBox 6">
            <a:extLst>
              <a:ext uri="{FF2B5EF4-FFF2-40B4-BE49-F238E27FC236}">
                <a16:creationId xmlns:a16="http://schemas.microsoft.com/office/drawing/2014/main" id="{24AA6653-C106-4D91-AEE0-CB6E5DC9959C}"/>
              </a:ext>
            </a:extLst>
          </p:cNvPr>
          <p:cNvSpPr txBox="1"/>
          <p:nvPr/>
        </p:nvSpPr>
        <p:spPr>
          <a:xfrm>
            <a:off x="7839208" y="3508516"/>
            <a:ext cx="3293615" cy="830997"/>
          </a:xfrm>
          <a:prstGeom prst="rect">
            <a:avLst/>
          </a:prstGeom>
          <a:noFill/>
        </p:spPr>
        <p:txBody>
          <a:bodyPr wrap="square" rtlCol="0">
            <a:spAutoFit/>
          </a:bodyPr>
          <a:lstStyle/>
          <a:p>
            <a:r>
              <a:rPr lang="en-US" altLang="en-US" sz="4800" dirty="0">
                <a:solidFill>
                  <a:srgbClr val="000088"/>
                </a:solidFill>
                <a:latin typeface="Courier New" panose="02070309020205020404" pitchFamily="49" charset="0"/>
              </a:rPr>
              <a:t>void</a:t>
            </a:r>
            <a:r>
              <a:rPr lang="en-US" altLang="en-US" sz="4800" dirty="0">
                <a:solidFill>
                  <a:srgbClr val="000000"/>
                </a:solidFill>
                <a:latin typeface="Courier New" panose="02070309020205020404" pitchFamily="49" charset="0"/>
              </a:rPr>
              <a:t> </a:t>
            </a:r>
            <a:r>
              <a:rPr lang="en-US" altLang="en-US" sz="4800" dirty="0">
                <a:solidFill>
                  <a:srgbClr val="666600"/>
                </a:solidFill>
                <a:latin typeface="Courier New" panose="02070309020205020404" pitchFamily="49" charset="0"/>
              </a:rPr>
              <a:t>*</a:t>
            </a:r>
            <a:r>
              <a:rPr lang="en-US" altLang="en-US" sz="4800" dirty="0">
                <a:solidFill>
                  <a:srgbClr val="000000"/>
                </a:solidFill>
                <a:latin typeface="Courier New" panose="02070309020205020404" pitchFamily="49" charset="0"/>
              </a:rPr>
              <a:t>p</a:t>
            </a:r>
            <a:r>
              <a:rPr lang="en-US" altLang="en-US" sz="4800" dirty="0">
                <a:solidFill>
                  <a:srgbClr val="666600"/>
                </a:solidFill>
                <a:latin typeface="Courier New" panose="02070309020205020404" pitchFamily="49" charset="0"/>
              </a:rPr>
              <a:t>;</a:t>
            </a:r>
            <a:endParaRPr lang="en-US" sz="4800" dirty="0"/>
          </a:p>
        </p:txBody>
      </p:sp>
    </p:spTree>
    <p:extLst>
      <p:ext uri="{BB962C8B-B14F-4D97-AF65-F5344CB8AC3E}">
        <p14:creationId xmlns:p14="http://schemas.microsoft.com/office/powerpoint/2010/main" val="185445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FB8FE2-8581-40BA-A9BF-0D9CB1C6EB06}"/>
              </a:ext>
            </a:extLst>
          </p:cNvPr>
          <p:cNvSpPr>
            <a:spLocks noGrp="1"/>
          </p:cNvSpPr>
          <p:nvPr>
            <p:ph type="title"/>
          </p:nvPr>
        </p:nvSpPr>
        <p:spPr>
          <a:xfrm>
            <a:off x="638176" y="1483731"/>
            <a:ext cx="4153626" cy="2035079"/>
          </a:xfrm>
        </p:spPr>
        <p:txBody>
          <a:bodyPr anchor="ctr">
            <a:noAutofit/>
          </a:bodyPr>
          <a:lstStyle/>
          <a:p>
            <a:pPr marL="0" indent="0"/>
            <a:r>
              <a:rPr lang="en-US" sz="2800" dirty="0">
                <a:solidFill>
                  <a:schemeClr val="bg1"/>
                </a:solidFill>
              </a:rPr>
              <a:t>You can assign void pointers to point to any data type</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a:extLst>
              <a:ext uri="{FF2B5EF4-FFF2-40B4-BE49-F238E27FC236}">
                <a16:creationId xmlns:a16="http://schemas.microsoft.com/office/drawing/2014/main" id="{6A9257DA-6221-4190-9D81-831CBC235DB6}"/>
              </a:ext>
            </a:extLst>
          </p:cNvPr>
          <p:cNvSpPr txBox="1"/>
          <p:nvPr/>
        </p:nvSpPr>
        <p:spPr>
          <a:xfrm>
            <a:off x="6894029" y="2383829"/>
            <a:ext cx="4659795" cy="3585597"/>
          </a:xfrm>
          <a:prstGeom prst="rect">
            <a:avLst/>
          </a:prstGeom>
          <a:noFill/>
        </p:spPr>
        <p:txBody>
          <a:bodyPr wrap="square" rtlCol="0">
            <a:spAutoFit/>
          </a:bodyPr>
          <a:lstStyle/>
          <a:p>
            <a:r>
              <a:rPr lang="en-US" altLang="en-US" dirty="0">
                <a:solidFill>
                  <a:srgbClr val="000088"/>
                </a:solidFill>
                <a:latin typeface="Courier New" panose="02070309020205020404" pitchFamily="49" charset="0"/>
              </a:rPr>
              <a:t>int</a:t>
            </a:r>
            <a:r>
              <a:rPr lang="en-US" altLang="en-US" dirty="0">
                <a:solidFill>
                  <a:srgbClr val="000000"/>
                </a:solidFill>
                <a:latin typeface="Courier New" panose="02070309020205020404" pitchFamily="49" charset="0"/>
              </a:rPr>
              <a:t> main</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int</a:t>
            </a:r>
            <a:r>
              <a:rPr lang="en-US" altLang="en-US" dirty="0">
                <a:solidFill>
                  <a:srgbClr val="000000"/>
                </a:solidFill>
                <a:latin typeface="Courier New" panose="02070309020205020404" pitchFamily="49" charset="0"/>
              </a:rPr>
              <a:t> a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006666"/>
                </a:solidFill>
                <a:latin typeface="Courier New" panose="02070309020205020404" pitchFamily="49" charset="0"/>
              </a:rPr>
              <a:t>7</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float</a:t>
            </a:r>
            <a:r>
              <a:rPr lang="en-US" altLang="en-US" dirty="0">
                <a:solidFill>
                  <a:srgbClr val="000000"/>
                </a:solidFill>
                <a:latin typeface="Courier New" panose="02070309020205020404" pitchFamily="49" charset="0"/>
              </a:rPr>
              <a:t> b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006666"/>
                </a:solidFill>
                <a:latin typeface="Courier New" panose="02070309020205020404" pitchFamily="49" charset="0"/>
              </a:rPr>
              <a:t>7.6</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void</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p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&amp;</a:t>
            </a:r>
            <a:r>
              <a:rPr lang="en-US" altLang="en-US" dirty="0">
                <a:solidFill>
                  <a:srgbClr val="000000"/>
                </a:solidFill>
                <a:latin typeface="Courier New" panose="02070309020205020404" pitchFamily="49" charset="0"/>
              </a:rPr>
              <a:t>a</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printf</a:t>
            </a:r>
            <a:r>
              <a:rPr lang="en-US" altLang="en-US" dirty="0">
                <a:solidFill>
                  <a:srgbClr val="666600"/>
                </a:solidFill>
                <a:latin typeface="Courier New" panose="02070309020205020404" pitchFamily="49" charset="0"/>
              </a:rPr>
              <a:t>(</a:t>
            </a:r>
            <a:r>
              <a:rPr lang="en-US" altLang="en-US" dirty="0">
                <a:solidFill>
                  <a:srgbClr val="008800"/>
                </a:solidFill>
                <a:latin typeface="Courier New" panose="02070309020205020404" pitchFamily="49" charset="0"/>
              </a:rPr>
              <a:t>"%d"</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r>
              <a:rPr lang="en-US" altLang="en-US" dirty="0">
                <a:solidFill>
                  <a:srgbClr val="000088"/>
                </a:solidFill>
                <a:latin typeface="Courier New" panose="02070309020205020404" pitchFamily="49" charset="0"/>
              </a:rPr>
              <a:t>int</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p>
          <a:p>
            <a:r>
              <a:rPr lang="en-US" altLang="en-US" dirty="0">
                <a:solidFill>
                  <a:srgbClr val="666600"/>
                </a:solidFill>
                <a:latin typeface="Courier New" panose="02070309020205020404" pitchFamily="49" charset="0"/>
              </a:rPr>
              <a:t>    //output 7</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p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&amp;</a:t>
            </a:r>
            <a:r>
              <a:rPr lang="en-US" altLang="en-US" dirty="0">
                <a:solidFill>
                  <a:srgbClr val="000000"/>
                </a:solidFill>
                <a:latin typeface="Courier New" panose="02070309020205020404" pitchFamily="49" charset="0"/>
              </a:rPr>
              <a:t>b</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printf</a:t>
            </a:r>
            <a:r>
              <a:rPr lang="en-US" altLang="en-US" dirty="0">
                <a:solidFill>
                  <a:srgbClr val="666600"/>
                </a:solidFill>
                <a:latin typeface="Courier New" panose="02070309020205020404" pitchFamily="49" charset="0"/>
              </a:rPr>
              <a:t>(</a:t>
            </a:r>
            <a:r>
              <a:rPr lang="en-US" altLang="en-US" dirty="0">
                <a:solidFill>
                  <a:srgbClr val="008800"/>
                </a:solidFill>
                <a:latin typeface="Courier New" panose="02070309020205020404" pitchFamily="49" charset="0"/>
              </a:rPr>
              <a:t>"\</a:t>
            </a:r>
            <a:r>
              <a:rPr lang="en-US" altLang="en-US" dirty="0" err="1">
                <a:solidFill>
                  <a:srgbClr val="008800"/>
                </a:solidFill>
                <a:latin typeface="Courier New" panose="02070309020205020404" pitchFamily="49" charset="0"/>
              </a:rPr>
              <a:t>n%f</a:t>
            </a:r>
            <a:r>
              <a:rPr lang="en-US" altLang="en-US" dirty="0">
                <a:solidFill>
                  <a:srgbClr val="008800"/>
                </a:solidFill>
                <a:latin typeface="Courier New" panose="02070309020205020404" pitchFamily="49" charset="0"/>
              </a:rPr>
              <a:t>"</a:t>
            </a:r>
            <a:r>
              <a:rPr lang="en-US" altLang="en-US" dirty="0">
                <a:solidFill>
                  <a:srgbClr val="666600"/>
                </a:solidFill>
                <a:latin typeface="Courier New" panose="02070309020205020404" pitchFamily="49" charset="0"/>
              </a:rPr>
              <a:t>,*((</a:t>
            </a:r>
            <a:r>
              <a:rPr lang="en-US" altLang="en-US" dirty="0">
                <a:solidFill>
                  <a:srgbClr val="000088"/>
                </a:solidFill>
                <a:latin typeface="Courier New" panose="02070309020205020404" pitchFamily="49" charset="0"/>
              </a:rPr>
              <a:t>float</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p>
          <a:p>
            <a:r>
              <a:rPr lang="en-US" altLang="en-US" dirty="0">
                <a:solidFill>
                  <a:srgbClr val="666600"/>
                </a:solidFill>
                <a:latin typeface="Courier New" panose="02070309020205020404" pitchFamily="49" charset="0"/>
              </a:rPr>
              <a:t>    //output 7.6</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return</a:t>
            </a:r>
            <a:r>
              <a:rPr lang="en-US" altLang="en-US" dirty="0">
                <a:solidFill>
                  <a:srgbClr val="000000"/>
                </a:solidFill>
                <a:latin typeface="Courier New" panose="02070309020205020404" pitchFamily="49" charset="0"/>
              </a:rPr>
              <a:t> </a:t>
            </a:r>
            <a:r>
              <a:rPr lang="en-US" altLang="en-US" dirty="0">
                <a:solidFill>
                  <a:srgbClr val="006666"/>
                </a:solidFill>
                <a:latin typeface="Courier New" panose="02070309020205020404" pitchFamily="49" charset="0"/>
              </a:rPr>
              <a:t>0</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666600"/>
                </a:solidFill>
                <a:latin typeface="Courier New" panose="02070309020205020404" pitchFamily="49" charset="0"/>
              </a:rPr>
              <a:t>}</a:t>
            </a:r>
            <a:r>
              <a:rPr lang="en-US" altLang="en-US" dirty="0"/>
              <a:t> </a:t>
            </a:r>
          </a:p>
          <a:p>
            <a:r>
              <a:rPr lang="en-US" altLang="en-US" sz="1100" dirty="0">
                <a:latin typeface="Arial" panose="020B0604020202020204" pitchFamily="34" charset="0"/>
              </a:rPr>
              <a:t>//from </a:t>
            </a:r>
            <a:r>
              <a:rPr lang="en-US" sz="1100" dirty="0">
                <a:hlinkClick r:id="rId2"/>
              </a:rPr>
              <a:t>https://www.tutorialspoint.com/void-pointer-in-c</a:t>
            </a:r>
            <a:endParaRPr lang="en-US" altLang="en-US" sz="1100" dirty="0">
              <a:latin typeface="Arial" panose="020B0604020202020204" pitchFamily="34" charset="0"/>
            </a:endParaRPr>
          </a:p>
        </p:txBody>
      </p:sp>
      <p:sp>
        <p:nvSpPr>
          <p:cNvPr id="4" name="TextBox 3">
            <a:extLst>
              <a:ext uri="{FF2B5EF4-FFF2-40B4-BE49-F238E27FC236}">
                <a16:creationId xmlns:a16="http://schemas.microsoft.com/office/drawing/2014/main" id="{31A3ED59-83A7-4DFD-BDFA-12DE4F02CFFD}"/>
              </a:ext>
            </a:extLst>
          </p:cNvPr>
          <p:cNvSpPr txBox="1"/>
          <p:nvPr/>
        </p:nvSpPr>
        <p:spPr>
          <a:xfrm>
            <a:off x="638176" y="3705430"/>
            <a:ext cx="3762375" cy="1815882"/>
          </a:xfrm>
          <a:prstGeom prst="rect">
            <a:avLst/>
          </a:prstGeom>
          <a:noFill/>
        </p:spPr>
        <p:txBody>
          <a:bodyPr wrap="square" rtlCol="0">
            <a:spAutoFit/>
          </a:bodyPr>
          <a:lstStyle/>
          <a:p>
            <a:r>
              <a:rPr lang="en-US" sz="2800" dirty="0">
                <a:solidFill>
                  <a:schemeClr val="bg1"/>
                </a:solidFill>
                <a:latin typeface="+mj-lt"/>
              </a:rPr>
              <a:t>When you read from them, you need to specify how to interpret the data</a:t>
            </a:r>
            <a:endParaRPr lang="en-US" sz="2800" dirty="0">
              <a:latin typeface="+mj-lt"/>
            </a:endParaRPr>
          </a:p>
        </p:txBody>
      </p:sp>
    </p:spTree>
    <p:extLst>
      <p:ext uri="{BB962C8B-B14F-4D97-AF65-F5344CB8AC3E}">
        <p14:creationId xmlns:p14="http://schemas.microsoft.com/office/powerpoint/2010/main" val="141227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FA514C-4F97-407E-AFCE-A36051536BCF}"/>
              </a:ext>
            </a:extLst>
          </p:cNvPr>
          <p:cNvSpPr>
            <a:spLocks noGrp="1"/>
          </p:cNvSpPr>
          <p:nvPr>
            <p:ph type="title"/>
          </p:nvPr>
        </p:nvSpPr>
        <p:spPr>
          <a:xfrm>
            <a:off x="767290" y="1289146"/>
            <a:ext cx="4153626" cy="4279709"/>
          </a:xfrm>
        </p:spPr>
        <p:txBody>
          <a:bodyPr anchor="ctr">
            <a:normAutofit/>
          </a:bodyPr>
          <a:lstStyle/>
          <a:p>
            <a:pPr algn="r"/>
            <a:r>
              <a:rPr lang="en-US" sz="2800" dirty="0">
                <a:solidFill>
                  <a:schemeClr val="bg1"/>
                </a:solidFill>
              </a:rPr>
              <a:t>Incrementing the value only goes by 1 byte.</a:t>
            </a:r>
            <a:br>
              <a:rPr lang="en-US" sz="2800" dirty="0">
                <a:solidFill>
                  <a:schemeClr val="bg1"/>
                </a:solidFill>
              </a:rPr>
            </a:br>
            <a:r>
              <a:rPr lang="en-US" sz="2800" dirty="0">
                <a:solidFill>
                  <a:schemeClr val="bg1"/>
                </a:solidFill>
              </a:rPr>
              <a:t>Need to add the size of the datatype.</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AFCF9503-A543-4641-9BB5-99976DE12736}"/>
              </a:ext>
            </a:extLst>
          </p:cNvPr>
          <p:cNvSpPr/>
          <p:nvPr/>
        </p:nvSpPr>
        <p:spPr>
          <a:xfrm>
            <a:off x="6687056" y="2536111"/>
            <a:ext cx="4428619" cy="3139321"/>
          </a:xfrm>
          <a:prstGeom prst="rect">
            <a:avLst/>
          </a:prstGeom>
        </p:spPr>
        <p:txBody>
          <a:bodyPr wrap="square">
            <a:spAutoFit/>
          </a:bodyPr>
          <a:lstStyle/>
          <a:p>
            <a:r>
              <a:rPr lang="en-US" altLang="en-US" dirty="0">
                <a:solidFill>
                  <a:srgbClr val="000088"/>
                </a:solidFill>
                <a:latin typeface="Courier New" panose="02070309020205020404" pitchFamily="49" charset="0"/>
              </a:rPr>
              <a:t>int</a:t>
            </a:r>
            <a:r>
              <a:rPr lang="en-US" altLang="en-US" dirty="0">
                <a:solidFill>
                  <a:srgbClr val="000000"/>
                </a:solidFill>
                <a:latin typeface="Courier New" panose="02070309020205020404" pitchFamily="49" charset="0"/>
              </a:rPr>
              <a:t> main</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int</a:t>
            </a:r>
            <a:r>
              <a:rPr lang="en-US" altLang="en-US" dirty="0">
                <a:solidFill>
                  <a:srgbClr val="000000"/>
                </a:solidFill>
                <a:latin typeface="Courier New" panose="02070309020205020404" pitchFamily="49" charset="0"/>
              </a:rPr>
              <a:t> a[2]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006666"/>
                </a:solidFill>
                <a:latin typeface="Courier New" panose="02070309020205020404" pitchFamily="49" charset="0"/>
              </a:rPr>
              <a:t>5,6}</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a:t>
            </a:r>
            <a:r>
              <a:rPr lang="en-US" altLang="en-US" dirty="0">
                <a:solidFill>
                  <a:srgbClr val="000088"/>
                </a:solidFill>
                <a:latin typeface="Courier New" panose="02070309020205020404" pitchFamily="49" charset="0"/>
              </a:rPr>
              <a:t>void</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p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&amp;</a:t>
            </a:r>
            <a:r>
              <a:rPr lang="en-US" altLang="en-US" dirty="0">
                <a:solidFill>
                  <a:srgbClr val="000000"/>
                </a:solidFill>
                <a:latin typeface="Courier New" panose="02070309020205020404" pitchFamily="49" charset="0"/>
              </a:rPr>
              <a:t>a</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printf</a:t>
            </a:r>
            <a:r>
              <a:rPr lang="en-US" altLang="en-US" dirty="0">
                <a:solidFill>
                  <a:srgbClr val="666600"/>
                </a:solidFill>
                <a:latin typeface="Courier New" panose="02070309020205020404" pitchFamily="49" charset="0"/>
              </a:rPr>
              <a:t>(</a:t>
            </a:r>
            <a:r>
              <a:rPr lang="en-US" altLang="en-US" dirty="0">
                <a:solidFill>
                  <a:srgbClr val="008800"/>
                </a:solidFill>
                <a:latin typeface="Courier New" panose="02070309020205020404" pitchFamily="49" charset="0"/>
              </a:rPr>
              <a:t>"%d"</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r>
              <a:rPr lang="en-US" altLang="en-US" dirty="0">
                <a:solidFill>
                  <a:srgbClr val="000088"/>
                </a:solidFill>
                <a:latin typeface="Courier New" panose="02070309020205020404" pitchFamily="49" charset="0"/>
              </a:rPr>
              <a:t>int</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p>
          <a:p>
            <a:r>
              <a:rPr lang="en-US" altLang="en-US" dirty="0">
                <a:solidFill>
                  <a:srgbClr val="666600"/>
                </a:solidFill>
                <a:latin typeface="Courier New" panose="02070309020205020404" pitchFamily="49" charset="0"/>
              </a:rPr>
              <a:t>    //output 5</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p </a:t>
            </a:r>
            <a:r>
              <a:rPr lang="en-US" altLang="en-US" dirty="0">
                <a:solidFill>
                  <a:srgbClr val="666600"/>
                </a:solidFill>
                <a:latin typeface="Courier New" panose="02070309020205020404" pitchFamily="49" charset="0"/>
              </a:rPr>
              <a:t>+= 4;</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printf</a:t>
            </a:r>
            <a:r>
              <a:rPr lang="en-US" altLang="en-US" dirty="0">
                <a:solidFill>
                  <a:srgbClr val="666600"/>
                </a:solidFill>
                <a:latin typeface="Courier New" panose="02070309020205020404" pitchFamily="49" charset="0"/>
              </a:rPr>
              <a:t>(</a:t>
            </a:r>
            <a:r>
              <a:rPr lang="en-US" altLang="en-US" dirty="0">
                <a:solidFill>
                  <a:srgbClr val="008800"/>
                </a:solidFill>
                <a:latin typeface="Courier New" panose="02070309020205020404" pitchFamily="49" charset="0"/>
              </a:rPr>
              <a:t>"\</a:t>
            </a:r>
            <a:r>
              <a:rPr lang="en-US" altLang="en-US" dirty="0" err="1">
                <a:solidFill>
                  <a:srgbClr val="008800"/>
                </a:solidFill>
                <a:latin typeface="Courier New" panose="02070309020205020404" pitchFamily="49" charset="0"/>
              </a:rPr>
              <a:t>n%f</a:t>
            </a:r>
            <a:r>
              <a:rPr lang="en-US" altLang="en-US" dirty="0">
                <a:solidFill>
                  <a:srgbClr val="008800"/>
                </a:solidFill>
                <a:latin typeface="Courier New" panose="02070309020205020404" pitchFamily="49" charset="0"/>
              </a:rPr>
              <a:t>"</a:t>
            </a:r>
            <a:r>
              <a:rPr lang="en-US" altLang="en-US" dirty="0">
                <a:solidFill>
                  <a:srgbClr val="666600"/>
                </a:solidFill>
                <a:latin typeface="Courier New" panose="02070309020205020404" pitchFamily="49" charset="0"/>
              </a:rPr>
              <a:t>,*((</a:t>
            </a:r>
            <a:r>
              <a:rPr lang="en-US" altLang="en-US" dirty="0">
                <a:solidFill>
                  <a:srgbClr val="000088"/>
                </a:solidFill>
                <a:latin typeface="Courier New" panose="02070309020205020404" pitchFamily="49" charset="0"/>
              </a:rPr>
              <a:t>int</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p>
          <a:p>
            <a:r>
              <a:rPr lang="en-US" altLang="en-US" dirty="0">
                <a:solidFill>
                  <a:srgbClr val="666600"/>
                </a:solidFill>
                <a:latin typeface="Courier New" panose="02070309020205020404" pitchFamily="49" charset="0"/>
              </a:rPr>
              <a:t>    //output 6</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return</a:t>
            </a:r>
            <a:r>
              <a:rPr lang="en-US" altLang="en-US" dirty="0">
                <a:solidFill>
                  <a:srgbClr val="000000"/>
                </a:solidFill>
                <a:latin typeface="Courier New" panose="02070309020205020404" pitchFamily="49" charset="0"/>
              </a:rPr>
              <a:t> </a:t>
            </a:r>
            <a:r>
              <a:rPr lang="en-US" altLang="en-US" dirty="0">
                <a:solidFill>
                  <a:srgbClr val="006666"/>
                </a:solidFill>
                <a:latin typeface="Courier New" panose="02070309020205020404" pitchFamily="49" charset="0"/>
              </a:rPr>
              <a:t>0</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666600"/>
                </a:solidFill>
                <a:latin typeface="Courier New" panose="02070309020205020404" pitchFamily="49" charset="0"/>
              </a:rPr>
              <a:t>}</a:t>
            </a:r>
            <a:r>
              <a:rPr lang="en-US" altLang="en-US" dirty="0"/>
              <a:t> </a:t>
            </a:r>
          </a:p>
        </p:txBody>
      </p:sp>
    </p:spTree>
    <p:extLst>
      <p:ext uri="{BB962C8B-B14F-4D97-AF65-F5344CB8AC3E}">
        <p14:creationId xmlns:p14="http://schemas.microsoft.com/office/powerpoint/2010/main" val="314853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B19E1-8D04-40E9-B54E-A9B84C265E52}"/>
              </a:ext>
            </a:extLst>
          </p:cNvPr>
          <p:cNvSpPr>
            <a:spLocks noGrp="1"/>
          </p:cNvSpPr>
          <p:nvPr>
            <p:ph type="title"/>
          </p:nvPr>
        </p:nvSpPr>
        <p:spPr>
          <a:xfrm>
            <a:off x="965199" y="447741"/>
            <a:ext cx="4278623" cy="1645919"/>
          </a:xfrm>
        </p:spPr>
        <p:txBody>
          <a:bodyPr>
            <a:normAutofit/>
          </a:bodyPr>
          <a:lstStyle/>
          <a:p>
            <a:r>
              <a:rPr lang="en-US" sz="4000"/>
              <a:t>Overview</a:t>
            </a:r>
          </a:p>
        </p:txBody>
      </p:sp>
      <p:sp>
        <p:nvSpPr>
          <p:cNvPr id="28" name="Freeform: Shape 27">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Shape 31">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4" name="Group 33">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35"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A3C4826F-52EA-4914-B8B4-82ABDD7F161F}"/>
              </a:ext>
            </a:extLst>
          </p:cNvPr>
          <p:cNvSpPr>
            <a:spLocks noGrp="1"/>
          </p:cNvSpPr>
          <p:nvPr>
            <p:ph idx="1"/>
          </p:nvPr>
        </p:nvSpPr>
        <p:spPr>
          <a:xfrm>
            <a:off x="965199" y="2912937"/>
            <a:ext cx="4741917" cy="3497322"/>
          </a:xfrm>
        </p:spPr>
        <p:txBody>
          <a:bodyPr>
            <a:normAutofit fontScale="92500" lnSpcReduction="10000"/>
          </a:bodyPr>
          <a:lstStyle/>
          <a:p>
            <a:r>
              <a:rPr lang="en-US" sz="2200" dirty="0">
                <a:solidFill>
                  <a:schemeClr val="bg1"/>
                </a:solidFill>
              </a:rPr>
              <a:t>Pointers store the memory address of other variables</a:t>
            </a:r>
          </a:p>
          <a:p>
            <a:r>
              <a:rPr lang="en-US" sz="2200" dirty="0">
                <a:solidFill>
                  <a:schemeClr val="bg1"/>
                </a:solidFill>
              </a:rPr>
              <a:t>Any datatype can have a pointer</a:t>
            </a:r>
          </a:p>
          <a:p>
            <a:r>
              <a:rPr lang="en-US" sz="2200" dirty="0">
                <a:solidFill>
                  <a:schemeClr val="bg1"/>
                </a:solidFill>
              </a:rPr>
              <a:t>Declare pointers using *</a:t>
            </a:r>
          </a:p>
          <a:p>
            <a:pPr lvl="1"/>
            <a:r>
              <a:rPr lang="en-US" sz="2200" dirty="0">
                <a:solidFill>
                  <a:schemeClr val="bg1"/>
                </a:solidFill>
              </a:rPr>
              <a:t>Ex. Int *a;</a:t>
            </a:r>
          </a:p>
          <a:p>
            <a:r>
              <a:rPr lang="en-US" sz="2200" dirty="0">
                <a:solidFill>
                  <a:schemeClr val="bg1"/>
                </a:solidFill>
              </a:rPr>
              <a:t>Memory addresses of variables obtained with &amp;</a:t>
            </a:r>
          </a:p>
          <a:p>
            <a:pPr lvl="1"/>
            <a:r>
              <a:rPr lang="en-US" sz="2200" dirty="0">
                <a:solidFill>
                  <a:schemeClr val="bg1"/>
                </a:solidFill>
              </a:rPr>
              <a:t>Ex int *a = &amp;b</a:t>
            </a:r>
          </a:p>
          <a:p>
            <a:r>
              <a:rPr lang="en-US" sz="2200" dirty="0">
                <a:solidFill>
                  <a:schemeClr val="bg1"/>
                </a:solidFill>
              </a:rPr>
              <a:t>Access value with *</a:t>
            </a:r>
          </a:p>
          <a:p>
            <a:pPr lvl="1"/>
            <a:r>
              <a:rPr lang="en-US" sz="2200" dirty="0" err="1">
                <a:solidFill>
                  <a:schemeClr val="bg1"/>
                </a:solidFill>
              </a:rPr>
              <a:t>Printf</a:t>
            </a:r>
            <a:r>
              <a:rPr lang="en-US" sz="2200" dirty="0">
                <a:solidFill>
                  <a:schemeClr val="bg1"/>
                </a:solidFill>
              </a:rPr>
              <a:t>(“%d”, *a);</a:t>
            </a:r>
          </a:p>
        </p:txBody>
      </p:sp>
    </p:spTree>
    <p:extLst>
      <p:ext uri="{BB962C8B-B14F-4D97-AF65-F5344CB8AC3E}">
        <p14:creationId xmlns:p14="http://schemas.microsoft.com/office/powerpoint/2010/main" val="259732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CEA6-AD52-4678-8465-8ED4F4D1348D}"/>
              </a:ext>
            </a:extLst>
          </p:cNvPr>
          <p:cNvSpPr>
            <a:spLocks noGrp="1"/>
          </p:cNvSpPr>
          <p:nvPr>
            <p:ph type="title"/>
          </p:nvPr>
        </p:nvSpPr>
        <p:spPr/>
        <p:txBody>
          <a:bodyPr/>
          <a:lstStyle/>
          <a:p>
            <a:r>
              <a:rPr lang="en-US" dirty="0"/>
              <a:t>Pointers to Pointers</a:t>
            </a:r>
          </a:p>
        </p:txBody>
      </p:sp>
      <p:sp>
        <p:nvSpPr>
          <p:cNvPr id="4" name="TextBox 3">
            <a:extLst>
              <a:ext uri="{FF2B5EF4-FFF2-40B4-BE49-F238E27FC236}">
                <a16:creationId xmlns:a16="http://schemas.microsoft.com/office/drawing/2014/main" id="{3B9AE195-D50C-4151-A5DC-9A072D64D2E6}"/>
              </a:ext>
            </a:extLst>
          </p:cNvPr>
          <p:cNvSpPr txBox="1"/>
          <p:nvPr/>
        </p:nvSpPr>
        <p:spPr>
          <a:xfrm>
            <a:off x="838200" y="2379216"/>
            <a:ext cx="1447704" cy="523220"/>
          </a:xfrm>
          <a:prstGeom prst="rect">
            <a:avLst/>
          </a:prstGeom>
          <a:noFill/>
        </p:spPr>
        <p:txBody>
          <a:bodyPr wrap="none" rtlCol="0">
            <a:spAutoFit/>
          </a:bodyPr>
          <a:lstStyle/>
          <a:p>
            <a:r>
              <a:rPr lang="en-US" sz="2800" dirty="0"/>
              <a:t>int a = 7;</a:t>
            </a:r>
          </a:p>
        </p:txBody>
      </p:sp>
      <p:sp>
        <p:nvSpPr>
          <p:cNvPr id="5" name="Rectangle 4">
            <a:extLst>
              <a:ext uri="{FF2B5EF4-FFF2-40B4-BE49-F238E27FC236}">
                <a16:creationId xmlns:a16="http://schemas.microsoft.com/office/drawing/2014/main" id="{6344226F-F922-441F-ADD6-EE532AD3A5A8}"/>
              </a:ext>
            </a:extLst>
          </p:cNvPr>
          <p:cNvSpPr/>
          <p:nvPr/>
        </p:nvSpPr>
        <p:spPr>
          <a:xfrm>
            <a:off x="8780016" y="3429000"/>
            <a:ext cx="1819923" cy="56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6" name="Rectangle 5">
            <a:extLst>
              <a:ext uri="{FF2B5EF4-FFF2-40B4-BE49-F238E27FC236}">
                <a16:creationId xmlns:a16="http://schemas.microsoft.com/office/drawing/2014/main" id="{843E430B-7264-40A8-9B9B-665EBAFA129D}"/>
              </a:ext>
            </a:extLst>
          </p:cNvPr>
          <p:cNvSpPr/>
          <p:nvPr/>
        </p:nvSpPr>
        <p:spPr>
          <a:xfrm>
            <a:off x="5745331" y="2693918"/>
            <a:ext cx="1819923" cy="56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&amp;a</a:t>
            </a:r>
          </a:p>
        </p:txBody>
      </p:sp>
      <p:sp>
        <p:nvSpPr>
          <p:cNvPr id="7" name="Rectangle 6">
            <a:extLst>
              <a:ext uri="{FF2B5EF4-FFF2-40B4-BE49-F238E27FC236}">
                <a16:creationId xmlns:a16="http://schemas.microsoft.com/office/drawing/2014/main" id="{C4196DF7-E671-4BEB-A42E-C2397F495A47}"/>
              </a:ext>
            </a:extLst>
          </p:cNvPr>
          <p:cNvSpPr/>
          <p:nvPr/>
        </p:nvSpPr>
        <p:spPr>
          <a:xfrm>
            <a:off x="3411985" y="3997171"/>
            <a:ext cx="1819923" cy="56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&amp;p1</a:t>
            </a:r>
          </a:p>
        </p:txBody>
      </p:sp>
      <p:sp>
        <p:nvSpPr>
          <p:cNvPr id="8" name="TextBox 7">
            <a:extLst>
              <a:ext uri="{FF2B5EF4-FFF2-40B4-BE49-F238E27FC236}">
                <a16:creationId xmlns:a16="http://schemas.microsoft.com/office/drawing/2014/main" id="{E4B0BE63-E82C-4785-B59B-9BEE2466568C}"/>
              </a:ext>
            </a:extLst>
          </p:cNvPr>
          <p:cNvSpPr txBox="1"/>
          <p:nvPr/>
        </p:nvSpPr>
        <p:spPr>
          <a:xfrm>
            <a:off x="9542340" y="3077423"/>
            <a:ext cx="295274" cy="369332"/>
          </a:xfrm>
          <a:prstGeom prst="rect">
            <a:avLst/>
          </a:prstGeom>
          <a:noFill/>
        </p:spPr>
        <p:txBody>
          <a:bodyPr wrap="none" rtlCol="0">
            <a:spAutoFit/>
          </a:bodyPr>
          <a:lstStyle/>
          <a:p>
            <a:r>
              <a:rPr lang="en-US" dirty="0"/>
              <a:t>a</a:t>
            </a:r>
          </a:p>
        </p:txBody>
      </p:sp>
      <p:sp>
        <p:nvSpPr>
          <p:cNvPr id="9" name="TextBox 8">
            <a:extLst>
              <a:ext uri="{FF2B5EF4-FFF2-40B4-BE49-F238E27FC236}">
                <a16:creationId xmlns:a16="http://schemas.microsoft.com/office/drawing/2014/main" id="{76DB5424-B282-46B0-A4CB-29FE53A5F956}"/>
              </a:ext>
            </a:extLst>
          </p:cNvPr>
          <p:cNvSpPr txBox="1"/>
          <p:nvPr/>
        </p:nvSpPr>
        <p:spPr>
          <a:xfrm>
            <a:off x="838200" y="2892757"/>
            <a:ext cx="2061655" cy="523220"/>
          </a:xfrm>
          <a:prstGeom prst="rect">
            <a:avLst/>
          </a:prstGeom>
          <a:noFill/>
        </p:spPr>
        <p:txBody>
          <a:bodyPr wrap="none" rtlCol="0">
            <a:spAutoFit/>
          </a:bodyPr>
          <a:lstStyle/>
          <a:p>
            <a:r>
              <a:rPr lang="en-US" sz="2800" dirty="0"/>
              <a:t>int* p1 = &amp;a;</a:t>
            </a:r>
          </a:p>
        </p:txBody>
      </p:sp>
      <p:sp>
        <p:nvSpPr>
          <p:cNvPr id="10" name="TextBox 9">
            <a:extLst>
              <a:ext uri="{FF2B5EF4-FFF2-40B4-BE49-F238E27FC236}">
                <a16:creationId xmlns:a16="http://schemas.microsoft.com/office/drawing/2014/main" id="{E9A16089-7A81-4452-B178-B0A41FFEB2BB}"/>
              </a:ext>
            </a:extLst>
          </p:cNvPr>
          <p:cNvSpPr txBox="1"/>
          <p:nvPr/>
        </p:nvSpPr>
        <p:spPr>
          <a:xfrm>
            <a:off x="838199" y="3503979"/>
            <a:ext cx="2441566" cy="523220"/>
          </a:xfrm>
          <a:prstGeom prst="rect">
            <a:avLst/>
          </a:prstGeom>
          <a:noFill/>
        </p:spPr>
        <p:txBody>
          <a:bodyPr wrap="none" rtlCol="0">
            <a:spAutoFit/>
          </a:bodyPr>
          <a:lstStyle/>
          <a:p>
            <a:r>
              <a:rPr lang="en-US" sz="2800" dirty="0"/>
              <a:t>int** p2 = &amp;p1;</a:t>
            </a:r>
          </a:p>
        </p:txBody>
      </p:sp>
      <p:sp>
        <p:nvSpPr>
          <p:cNvPr id="11" name="Arrow: Right 10">
            <a:extLst>
              <a:ext uri="{FF2B5EF4-FFF2-40B4-BE49-F238E27FC236}">
                <a16:creationId xmlns:a16="http://schemas.microsoft.com/office/drawing/2014/main" id="{62D2C726-2482-474F-9DB6-03652624DE2D}"/>
              </a:ext>
            </a:extLst>
          </p:cNvPr>
          <p:cNvSpPr/>
          <p:nvPr/>
        </p:nvSpPr>
        <p:spPr>
          <a:xfrm rot="1341868">
            <a:off x="7512172" y="3101810"/>
            <a:ext cx="117185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6E6CB16C-3D45-4E23-9F55-43DADD4BC7D0}"/>
              </a:ext>
            </a:extLst>
          </p:cNvPr>
          <p:cNvSpPr/>
          <p:nvPr/>
        </p:nvSpPr>
        <p:spPr>
          <a:xfrm rot="19679563">
            <a:off x="4577206" y="3319313"/>
            <a:ext cx="117185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CF50FAB-DAA3-4D48-8691-5B5567CC1840}"/>
              </a:ext>
            </a:extLst>
          </p:cNvPr>
          <p:cNvSpPr txBox="1"/>
          <p:nvPr/>
        </p:nvSpPr>
        <p:spPr>
          <a:xfrm>
            <a:off x="6443535" y="2319853"/>
            <a:ext cx="423514" cy="369332"/>
          </a:xfrm>
          <a:prstGeom prst="rect">
            <a:avLst/>
          </a:prstGeom>
          <a:noFill/>
        </p:spPr>
        <p:txBody>
          <a:bodyPr wrap="none" rtlCol="0">
            <a:spAutoFit/>
          </a:bodyPr>
          <a:lstStyle/>
          <a:p>
            <a:r>
              <a:rPr lang="en-US" dirty="0"/>
              <a:t>p1</a:t>
            </a:r>
          </a:p>
        </p:txBody>
      </p:sp>
      <p:sp>
        <p:nvSpPr>
          <p:cNvPr id="14" name="TextBox 13">
            <a:extLst>
              <a:ext uri="{FF2B5EF4-FFF2-40B4-BE49-F238E27FC236}">
                <a16:creationId xmlns:a16="http://schemas.microsoft.com/office/drawing/2014/main" id="{BED97613-7A42-4131-B09B-A6C6E7AC6677}"/>
              </a:ext>
            </a:extLst>
          </p:cNvPr>
          <p:cNvSpPr txBox="1"/>
          <p:nvPr/>
        </p:nvSpPr>
        <p:spPr>
          <a:xfrm>
            <a:off x="4109987" y="3648241"/>
            <a:ext cx="423514" cy="369332"/>
          </a:xfrm>
          <a:prstGeom prst="rect">
            <a:avLst/>
          </a:prstGeom>
          <a:noFill/>
        </p:spPr>
        <p:txBody>
          <a:bodyPr wrap="none" rtlCol="0">
            <a:spAutoFit/>
          </a:bodyPr>
          <a:lstStyle/>
          <a:p>
            <a:r>
              <a:rPr lang="en-US" dirty="0"/>
              <a:t>p2</a:t>
            </a:r>
          </a:p>
        </p:txBody>
      </p:sp>
    </p:spTree>
    <p:extLst>
      <p:ext uri="{BB962C8B-B14F-4D97-AF65-F5344CB8AC3E}">
        <p14:creationId xmlns:p14="http://schemas.microsoft.com/office/powerpoint/2010/main" val="74022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1" grpId="0" animBg="1"/>
      <p:bldP spid="12" grpId="0" animBg="1"/>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FE35F-A2F2-4744-B7D8-FE4BB607DDC9}"/>
              </a:ext>
            </a:extLst>
          </p:cNvPr>
          <p:cNvSpPr>
            <a:spLocks noGrp="1"/>
          </p:cNvSpPr>
          <p:nvPr>
            <p:ph type="title"/>
          </p:nvPr>
        </p:nvSpPr>
        <p:spPr>
          <a:xfrm>
            <a:off x="965199" y="447741"/>
            <a:ext cx="4278623" cy="1645919"/>
          </a:xfrm>
        </p:spPr>
        <p:txBody>
          <a:bodyPr>
            <a:normAutofit/>
          </a:bodyPr>
          <a:lstStyle/>
          <a:p>
            <a:r>
              <a:rPr lang="en-US" sz="4000" dirty="0"/>
              <a:t>FAQs</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BEBB7D2-CE5E-4F24-9E42-17251C3DC938}"/>
              </a:ext>
            </a:extLst>
          </p:cNvPr>
          <p:cNvSpPr>
            <a:spLocks noGrp="1"/>
          </p:cNvSpPr>
          <p:nvPr>
            <p:ph idx="1"/>
          </p:nvPr>
        </p:nvSpPr>
        <p:spPr>
          <a:xfrm>
            <a:off x="965199" y="2912937"/>
            <a:ext cx="4920521" cy="3093546"/>
          </a:xfrm>
        </p:spPr>
        <p:txBody>
          <a:bodyPr>
            <a:normAutofit fontScale="92500" lnSpcReduction="10000"/>
          </a:bodyPr>
          <a:lstStyle/>
          <a:p>
            <a:r>
              <a:rPr lang="en-US" sz="2000" dirty="0">
                <a:solidFill>
                  <a:schemeClr val="bg1"/>
                </a:solidFill>
              </a:rPr>
              <a:t>Why haven’t I seen pointers in other languages?</a:t>
            </a:r>
          </a:p>
          <a:p>
            <a:pPr lvl="1"/>
            <a:r>
              <a:rPr lang="en-US" sz="1600" dirty="0">
                <a:solidFill>
                  <a:schemeClr val="bg1"/>
                </a:solidFill>
              </a:rPr>
              <a:t>Many languages like Java and Python use pointers behind the scenes but hide them from normal use. If you’ve ever seen the word NEW or passed by reference, you were using a pointer.</a:t>
            </a:r>
          </a:p>
          <a:p>
            <a:r>
              <a:rPr lang="en-US" sz="2400" dirty="0">
                <a:solidFill>
                  <a:schemeClr val="bg1"/>
                </a:solidFill>
              </a:rPr>
              <a:t>How much space to other datatypes take (on 64 bit machine)?</a:t>
            </a:r>
          </a:p>
          <a:p>
            <a:pPr lvl="1"/>
            <a:r>
              <a:rPr lang="en-US" sz="2000" dirty="0">
                <a:solidFill>
                  <a:schemeClr val="bg1"/>
                </a:solidFill>
              </a:rPr>
              <a:t>char – 1 Byte. double – 8 bytes. longs – 8 bytes. string – Trick question, strings are just arrays of chars so they are actually pointers. Pointers – 8 bytes.</a:t>
            </a:r>
          </a:p>
        </p:txBody>
      </p:sp>
    </p:spTree>
    <p:extLst>
      <p:ext uri="{BB962C8B-B14F-4D97-AF65-F5344CB8AC3E}">
        <p14:creationId xmlns:p14="http://schemas.microsoft.com/office/powerpoint/2010/main" val="2390470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27D211-2912-4BC8-B0CE-F00899607D6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MAKE SURE YOUR CODE COMPILES</a:t>
            </a:r>
            <a:br>
              <a:rPr lang="en-US" sz="7200" kern="1200" dirty="0">
                <a:solidFill>
                  <a:schemeClr val="tx1"/>
                </a:solidFill>
                <a:latin typeface="+mj-lt"/>
                <a:ea typeface="+mj-ea"/>
                <a:cs typeface="+mj-cs"/>
              </a:rPr>
            </a:br>
            <a:r>
              <a:rPr lang="en-US" sz="900" kern="1200" dirty="0" err="1">
                <a:solidFill>
                  <a:schemeClr val="tx1"/>
                </a:solidFill>
                <a:latin typeface="+mj-lt"/>
                <a:ea typeface="+mj-ea"/>
                <a:cs typeface="+mj-cs"/>
              </a:rPr>
              <a:t>plz</a:t>
            </a:r>
            <a:endParaRPr lang="en-US" sz="9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84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61F4-66D1-4775-8BC6-F8C9407953BF}"/>
              </a:ext>
            </a:extLst>
          </p:cNvPr>
          <p:cNvSpPr>
            <a:spLocks noGrp="1"/>
          </p:cNvSpPr>
          <p:nvPr>
            <p:ph type="title"/>
          </p:nvPr>
        </p:nvSpPr>
        <p:spPr/>
        <p:txBody>
          <a:bodyPr/>
          <a:lstStyle/>
          <a:p>
            <a:r>
              <a:rPr lang="en-US" dirty="0"/>
              <a:t>Diagram for question 1</a:t>
            </a:r>
          </a:p>
        </p:txBody>
      </p:sp>
      <p:sp>
        <p:nvSpPr>
          <p:cNvPr id="4" name="TextBox 3">
            <a:extLst>
              <a:ext uri="{FF2B5EF4-FFF2-40B4-BE49-F238E27FC236}">
                <a16:creationId xmlns:a16="http://schemas.microsoft.com/office/drawing/2014/main" id="{2DE98309-9BC8-41FC-8BE5-8871401E23F3}"/>
              </a:ext>
            </a:extLst>
          </p:cNvPr>
          <p:cNvSpPr txBox="1"/>
          <p:nvPr/>
        </p:nvSpPr>
        <p:spPr>
          <a:xfrm>
            <a:off x="838200" y="2149643"/>
            <a:ext cx="830179" cy="584775"/>
          </a:xfrm>
          <a:prstGeom prst="rect">
            <a:avLst/>
          </a:prstGeom>
          <a:noFill/>
        </p:spPr>
        <p:txBody>
          <a:bodyPr wrap="square" rtlCol="0">
            <a:spAutoFit/>
          </a:bodyPr>
          <a:lstStyle/>
          <a:p>
            <a:r>
              <a:rPr lang="en-US" sz="3200" dirty="0"/>
              <a:t>1a</a:t>
            </a:r>
          </a:p>
        </p:txBody>
      </p:sp>
      <p:sp>
        <p:nvSpPr>
          <p:cNvPr id="7" name="TextBox 6">
            <a:extLst>
              <a:ext uri="{FF2B5EF4-FFF2-40B4-BE49-F238E27FC236}">
                <a16:creationId xmlns:a16="http://schemas.microsoft.com/office/drawing/2014/main" id="{854D814B-8B80-4765-9A98-74F568B78C3A}"/>
              </a:ext>
            </a:extLst>
          </p:cNvPr>
          <p:cNvSpPr txBox="1"/>
          <p:nvPr/>
        </p:nvSpPr>
        <p:spPr>
          <a:xfrm>
            <a:off x="6096000" y="2149642"/>
            <a:ext cx="966537" cy="584775"/>
          </a:xfrm>
          <a:prstGeom prst="rect">
            <a:avLst/>
          </a:prstGeom>
          <a:noFill/>
        </p:spPr>
        <p:txBody>
          <a:bodyPr wrap="square" rtlCol="0">
            <a:spAutoFit/>
          </a:bodyPr>
          <a:lstStyle/>
          <a:p>
            <a:r>
              <a:rPr lang="en-US" sz="3200" dirty="0"/>
              <a:t>1b</a:t>
            </a:r>
          </a:p>
        </p:txBody>
      </p:sp>
      <p:graphicFrame>
        <p:nvGraphicFramePr>
          <p:cNvPr id="8" name="Table 8">
            <a:extLst>
              <a:ext uri="{FF2B5EF4-FFF2-40B4-BE49-F238E27FC236}">
                <a16:creationId xmlns:a16="http://schemas.microsoft.com/office/drawing/2014/main" id="{D89E9A3C-6F14-4D63-B9FC-4601C0D61C4A}"/>
              </a:ext>
            </a:extLst>
          </p:cNvPr>
          <p:cNvGraphicFramePr>
            <a:graphicFrameLocks noGrp="1"/>
          </p:cNvGraphicFramePr>
          <p:nvPr>
            <p:extLst>
              <p:ext uri="{D42A27DB-BD31-4B8C-83A1-F6EECF244321}">
                <p14:modId xmlns:p14="http://schemas.microsoft.com/office/powerpoint/2010/main" val="1048327387"/>
              </p:ext>
            </p:extLst>
          </p:nvPr>
        </p:nvGraphicFramePr>
        <p:xfrm>
          <a:off x="524042" y="3193373"/>
          <a:ext cx="4769852" cy="1112520"/>
        </p:xfrm>
        <a:graphic>
          <a:graphicData uri="http://schemas.openxmlformats.org/drawingml/2006/table">
            <a:tbl>
              <a:tblPr firstRow="1" bandRow="1">
                <a:tableStyleId>{5C22544A-7EE6-4342-B048-85BDC9FD1C3A}</a:tableStyleId>
              </a:tblPr>
              <a:tblGrid>
                <a:gridCol w="1192463">
                  <a:extLst>
                    <a:ext uri="{9D8B030D-6E8A-4147-A177-3AD203B41FA5}">
                      <a16:colId xmlns:a16="http://schemas.microsoft.com/office/drawing/2014/main" val="3737322610"/>
                    </a:ext>
                  </a:extLst>
                </a:gridCol>
                <a:gridCol w="1192463">
                  <a:extLst>
                    <a:ext uri="{9D8B030D-6E8A-4147-A177-3AD203B41FA5}">
                      <a16:colId xmlns:a16="http://schemas.microsoft.com/office/drawing/2014/main" val="1323509509"/>
                    </a:ext>
                  </a:extLst>
                </a:gridCol>
                <a:gridCol w="1192463">
                  <a:extLst>
                    <a:ext uri="{9D8B030D-6E8A-4147-A177-3AD203B41FA5}">
                      <a16:colId xmlns:a16="http://schemas.microsoft.com/office/drawing/2014/main" val="1691704094"/>
                    </a:ext>
                  </a:extLst>
                </a:gridCol>
                <a:gridCol w="1192463">
                  <a:extLst>
                    <a:ext uri="{9D8B030D-6E8A-4147-A177-3AD203B41FA5}">
                      <a16:colId xmlns:a16="http://schemas.microsoft.com/office/drawing/2014/main" val="2003972833"/>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4237036762"/>
                  </a:ext>
                </a:extLst>
              </a:tr>
              <a:tr h="370840">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3897933748"/>
                  </a:ext>
                </a:extLst>
              </a:tr>
              <a:tr h="370840">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1876232517"/>
                  </a:ext>
                </a:extLst>
              </a:tr>
            </a:tbl>
          </a:graphicData>
        </a:graphic>
      </p:graphicFrame>
      <p:graphicFrame>
        <p:nvGraphicFramePr>
          <p:cNvPr id="9" name="Table 9">
            <a:extLst>
              <a:ext uri="{FF2B5EF4-FFF2-40B4-BE49-F238E27FC236}">
                <a16:creationId xmlns:a16="http://schemas.microsoft.com/office/drawing/2014/main" id="{2B83110B-BE04-48FA-BE12-22D5AC754F26}"/>
              </a:ext>
            </a:extLst>
          </p:cNvPr>
          <p:cNvGraphicFramePr>
            <a:graphicFrameLocks noGrp="1"/>
          </p:cNvGraphicFramePr>
          <p:nvPr>
            <p:extLst>
              <p:ext uri="{D42A27DB-BD31-4B8C-83A1-F6EECF244321}">
                <p14:modId xmlns:p14="http://schemas.microsoft.com/office/powerpoint/2010/main" val="1261531238"/>
              </p:ext>
            </p:extLst>
          </p:nvPr>
        </p:nvGraphicFramePr>
        <p:xfrm>
          <a:off x="6700252" y="3159060"/>
          <a:ext cx="1513305" cy="1112520"/>
        </p:xfrm>
        <a:graphic>
          <a:graphicData uri="http://schemas.openxmlformats.org/drawingml/2006/table">
            <a:tbl>
              <a:tblPr firstRow="1" bandRow="1">
                <a:tableStyleId>{5C22544A-7EE6-4342-B048-85BDC9FD1C3A}</a:tableStyleId>
              </a:tblPr>
              <a:tblGrid>
                <a:gridCol w="1513305">
                  <a:extLst>
                    <a:ext uri="{9D8B030D-6E8A-4147-A177-3AD203B41FA5}">
                      <a16:colId xmlns:a16="http://schemas.microsoft.com/office/drawing/2014/main" val="2453774722"/>
                    </a:ext>
                  </a:extLst>
                </a:gridCol>
              </a:tblGrid>
              <a:tr h="370840">
                <a:tc>
                  <a:txBody>
                    <a:bodyPr/>
                    <a:lstStyle/>
                    <a:p>
                      <a:endParaRPr lang="en-US" dirty="0"/>
                    </a:p>
                  </a:txBody>
                  <a:tcPr/>
                </a:tc>
                <a:extLst>
                  <a:ext uri="{0D108BD9-81ED-4DB2-BD59-A6C34878D82A}">
                    <a16:rowId xmlns:a16="http://schemas.microsoft.com/office/drawing/2014/main" val="256053409"/>
                  </a:ext>
                </a:extLst>
              </a:tr>
              <a:tr h="370840">
                <a:tc>
                  <a:txBody>
                    <a:bodyPr/>
                    <a:lstStyle/>
                    <a:p>
                      <a:endParaRPr lang="en-US"/>
                    </a:p>
                  </a:txBody>
                  <a:tcPr/>
                </a:tc>
                <a:extLst>
                  <a:ext uri="{0D108BD9-81ED-4DB2-BD59-A6C34878D82A}">
                    <a16:rowId xmlns:a16="http://schemas.microsoft.com/office/drawing/2014/main" val="4224743317"/>
                  </a:ext>
                </a:extLst>
              </a:tr>
              <a:tr h="370840">
                <a:tc>
                  <a:txBody>
                    <a:bodyPr/>
                    <a:lstStyle/>
                    <a:p>
                      <a:endParaRPr lang="en-US" dirty="0"/>
                    </a:p>
                  </a:txBody>
                  <a:tcPr/>
                </a:tc>
                <a:extLst>
                  <a:ext uri="{0D108BD9-81ED-4DB2-BD59-A6C34878D82A}">
                    <a16:rowId xmlns:a16="http://schemas.microsoft.com/office/drawing/2014/main" val="210944530"/>
                  </a:ext>
                </a:extLst>
              </a:tr>
            </a:tbl>
          </a:graphicData>
        </a:graphic>
      </p:graphicFrame>
      <p:graphicFrame>
        <p:nvGraphicFramePr>
          <p:cNvPr id="10" name="Table 10">
            <a:extLst>
              <a:ext uri="{FF2B5EF4-FFF2-40B4-BE49-F238E27FC236}">
                <a16:creationId xmlns:a16="http://schemas.microsoft.com/office/drawing/2014/main" id="{A0D996B7-236B-413D-B9C0-5B346A87F113}"/>
              </a:ext>
            </a:extLst>
          </p:cNvPr>
          <p:cNvGraphicFramePr>
            <a:graphicFrameLocks noGrp="1"/>
          </p:cNvGraphicFramePr>
          <p:nvPr>
            <p:extLst>
              <p:ext uri="{D42A27DB-BD31-4B8C-83A1-F6EECF244321}">
                <p14:modId xmlns:p14="http://schemas.microsoft.com/office/powerpoint/2010/main" val="2774549406"/>
              </p:ext>
            </p:extLst>
          </p:nvPr>
        </p:nvGraphicFramePr>
        <p:xfrm>
          <a:off x="9250948" y="958670"/>
          <a:ext cx="1529347" cy="1483360"/>
        </p:xfrm>
        <a:graphic>
          <a:graphicData uri="http://schemas.openxmlformats.org/drawingml/2006/table">
            <a:tbl>
              <a:tblPr firstRow="1" bandRow="1">
                <a:tableStyleId>{5C22544A-7EE6-4342-B048-85BDC9FD1C3A}</a:tableStyleId>
              </a:tblPr>
              <a:tblGrid>
                <a:gridCol w="1529347">
                  <a:extLst>
                    <a:ext uri="{9D8B030D-6E8A-4147-A177-3AD203B41FA5}">
                      <a16:colId xmlns:a16="http://schemas.microsoft.com/office/drawing/2014/main" val="3695587241"/>
                    </a:ext>
                  </a:extLst>
                </a:gridCol>
              </a:tblGrid>
              <a:tr h="370840">
                <a:tc>
                  <a:txBody>
                    <a:bodyPr/>
                    <a:lstStyle/>
                    <a:p>
                      <a:r>
                        <a:rPr lang="en-US" dirty="0"/>
                        <a:t>1</a:t>
                      </a:r>
                    </a:p>
                  </a:txBody>
                  <a:tcPr/>
                </a:tc>
                <a:extLst>
                  <a:ext uri="{0D108BD9-81ED-4DB2-BD59-A6C34878D82A}">
                    <a16:rowId xmlns:a16="http://schemas.microsoft.com/office/drawing/2014/main" val="2453668113"/>
                  </a:ext>
                </a:extLst>
              </a:tr>
              <a:tr h="370840">
                <a:tc>
                  <a:txBody>
                    <a:bodyPr/>
                    <a:lstStyle/>
                    <a:p>
                      <a:r>
                        <a:rPr lang="en-US" dirty="0"/>
                        <a:t>2</a:t>
                      </a:r>
                    </a:p>
                  </a:txBody>
                  <a:tcPr/>
                </a:tc>
                <a:extLst>
                  <a:ext uri="{0D108BD9-81ED-4DB2-BD59-A6C34878D82A}">
                    <a16:rowId xmlns:a16="http://schemas.microsoft.com/office/drawing/2014/main" val="1586865087"/>
                  </a:ext>
                </a:extLst>
              </a:tr>
              <a:tr h="370840">
                <a:tc>
                  <a:txBody>
                    <a:bodyPr/>
                    <a:lstStyle/>
                    <a:p>
                      <a:r>
                        <a:rPr lang="en-US" dirty="0"/>
                        <a:t>3</a:t>
                      </a:r>
                    </a:p>
                  </a:txBody>
                  <a:tcPr/>
                </a:tc>
                <a:extLst>
                  <a:ext uri="{0D108BD9-81ED-4DB2-BD59-A6C34878D82A}">
                    <a16:rowId xmlns:a16="http://schemas.microsoft.com/office/drawing/2014/main" val="1404362229"/>
                  </a:ext>
                </a:extLst>
              </a:tr>
              <a:tr h="370840">
                <a:tc>
                  <a:txBody>
                    <a:bodyPr/>
                    <a:lstStyle/>
                    <a:p>
                      <a:r>
                        <a:rPr lang="en-US" dirty="0"/>
                        <a:t>4</a:t>
                      </a:r>
                    </a:p>
                  </a:txBody>
                  <a:tcPr/>
                </a:tc>
                <a:extLst>
                  <a:ext uri="{0D108BD9-81ED-4DB2-BD59-A6C34878D82A}">
                    <a16:rowId xmlns:a16="http://schemas.microsoft.com/office/drawing/2014/main" val="2793249121"/>
                  </a:ext>
                </a:extLst>
              </a:tr>
            </a:tbl>
          </a:graphicData>
        </a:graphic>
      </p:graphicFrame>
      <p:graphicFrame>
        <p:nvGraphicFramePr>
          <p:cNvPr id="11" name="Table 10">
            <a:extLst>
              <a:ext uri="{FF2B5EF4-FFF2-40B4-BE49-F238E27FC236}">
                <a16:creationId xmlns:a16="http://schemas.microsoft.com/office/drawing/2014/main" id="{08FA4BAC-4555-4C95-BA7E-682588863891}"/>
              </a:ext>
            </a:extLst>
          </p:cNvPr>
          <p:cNvGraphicFramePr>
            <a:graphicFrameLocks noGrp="1"/>
          </p:cNvGraphicFramePr>
          <p:nvPr>
            <p:extLst>
              <p:ext uri="{D42A27DB-BD31-4B8C-83A1-F6EECF244321}">
                <p14:modId xmlns:p14="http://schemas.microsoft.com/office/powerpoint/2010/main" val="3726528569"/>
              </p:ext>
            </p:extLst>
          </p:nvPr>
        </p:nvGraphicFramePr>
        <p:xfrm>
          <a:off x="9250947" y="2734417"/>
          <a:ext cx="1529347" cy="1483360"/>
        </p:xfrm>
        <a:graphic>
          <a:graphicData uri="http://schemas.openxmlformats.org/drawingml/2006/table">
            <a:tbl>
              <a:tblPr firstRow="1" bandRow="1">
                <a:tableStyleId>{5C22544A-7EE6-4342-B048-85BDC9FD1C3A}</a:tableStyleId>
              </a:tblPr>
              <a:tblGrid>
                <a:gridCol w="1529347">
                  <a:extLst>
                    <a:ext uri="{9D8B030D-6E8A-4147-A177-3AD203B41FA5}">
                      <a16:colId xmlns:a16="http://schemas.microsoft.com/office/drawing/2014/main" val="3695587241"/>
                    </a:ext>
                  </a:extLst>
                </a:gridCol>
              </a:tblGrid>
              <a:tr h="370840">
                <a:tc>
                  <a:txBody>
                    <a:bodyPr/>
                    <a:lstStyle/>
                    <a:p>
                      <a:r>
                        <a:rPr lang="en-US" dirty="0"/>
                        <a:t>5</a:t>
                      </a:r>
                    </a:p>
                  </a:txBody>
                  <a:tcPr/>
                </a:tc>
                <a:extLst>
                  <a:ext uri="{0D108BD9-81ED-4DB2-BD59-A6C34878D82A}">
                    <a16:rowId xmlns:a16="http://schemas.microsoft.com/office/drawing/2014/main" val="2453668113"/>
                  </a:ext>
                </a:extLst>
              </a:tr>
              <a:tr h="370840">
                <a:tc>
                  <a:txBody>
                    <a:bodyPr/>
                    <a:lstStyle/>
                    <a:p>
                      <a:r>
                        <a:rPr lang="en-US" dirty="0"/>
                        <a:t>6</a:t>
                      </a:r>
                    </a:p>
                  </a:txBody>
                  <a:tcPr/>
                </a:tc>
                <a:extLst>
                  <a:ext uri="{0D108BD9-81ED-4DB2-BD59-A6C34878D82A}">
                    <a16:rowId xmlns:a16="http://schemas.microsoft.com/office/drawing/2014/main" val="1586865087"/>
                  </a:ext>
                </a:extLst>
              </a:tr>
              <a:tr h="370840">
                <a:tc>
                  <a:txBody>
                    <a:bodyPr/>
                    <a:lstStyle/>
                    <a:p>
                      <a:r>
                        <a:rPr lang="en-US" dirty="0"/>
                        <a:t>7</a:t>
                      </a:r>
                    </a:p>
                  </a:txBody>
                  <a:tcPr/>
                </a:tc>
                <a:extLst>
                  <a:ext uri="{0D108BD9-81ED-4DB2-BD59-A6C34878D82A}">
                    <a16:rowId xmlns:a16="http://schemas.microsoft.com/office/drawing/2014/main" val="1404362229"/>
                  </a:ext>
                </a:extLst>
              </a:tr>
              <a:tr h="370840">
                <a:tc>
                  <a:txBody>
                    <a:bodyPr/>
                    <a:lstStyle/>
                    <a:p>
                      <a:r>
                        <a:rPr lang="en-US" dirty="0"/>
                        <a:t>8</a:t>
                      </a:r>
                    </a:p>
                  </a:txBody>
                  <a:tcPr/>
                </a:tc>
                <a:extLst>
                  <a:ext uri="{0D108BD9-81ED-4DB2-BD59-A6C34878D82A}">
                    <a16:rowId xmlns:a16="http://schemas.microsoft.com/office/drawing/2014/main" val="2793249121"/>
                  </a:ext>
                </a:extLst>
              </a:tr>
            </a:tbl>
          </a:graphicData>
        </a:graphic>
      </p:graphicFrame>
      <p:graphicFrame>
        <p:nvGraphicFramePr>
          <p:cNvPr id="12" name="Table 10">
            <a:extLst>
              <a:ext uri="{FF2B5EF4-FFF2-40B4-BE49-F238E27FC236}">
                <a16:creationId xmlns:a16="http://schemas.microsoft.com/office/drawing/2014/main" id="{46B65A2E-5DFA-4B5D-8F0F-29F72D22588A}"/>
              </a:ext>
            </a:extLst>
          </p:cNvPr>
          <p:cNvGraphicFramePr>
            <a:graphicFrameLocks noGrp="1"/>
          </p:cNvGraphicFramePr>
          <p:nvPr>
            <p:extLst>
              <p:ext uri="{D42A27DB-BD31-4B8C-83A1-F6EECF244321}">
                <p14:modId xmlns:p14="http://schemas.microsoft.com/office/powerpoint/2010/main" val="1268143282"/>
              </p:ext>
            </p:extLst>
          </p:nvPr>
        </p:nvGraphicFramePr>
        <p:xfrm>
          <a:off x="9250948" y="4584185"/>
          <a:ext cx="1529347" cy="1483360"/>
        </p:xfrm>
        <a:graphic>
          <a:graphicData uri="http://schemas.openxmlformats.org/drawingml/2006/table">
            <a:tbl>
              <a:tblPr firstRow="1" bandRow="1">
                <a:tableStyleId>{5C22544A-7EE6-4342-B048-85BDC9FD1C3A}</a:tableStyleId>
              </a:tblPr>
              <a:tblGrid>
                <a:gridCol w="1529347">
                  <a:extLst>
                    <a:ext uri="{9D8B030D-6E8A-4147-A177-3AD203B41FA5}">
                      <a16:colId xmlns:a16="http://schemas.microsoft.com/office/drawing/2014/main" val="3695587241"/>
                    </a:ext>
                  </a:extLst>
                </a:gridCol>
              </a:tblGrid>
              <a:tr h="370840">
                <a:tc>
                  <a:txBody>
                    <a:bodyPr/>
                    <a:lstStyle/>
                    <a:p>
                      <a:r>
                        <a:rPr lang="en-US" dirty="0"/>
                        <a:t>9</a:t>
                      </a:r>
                    </a:p>
                  </a:txBody>
                  <a:tcPr/>
                </a:tc>
                <a:extLst>
                  <a:ext uri="{0D108BD9-81ED-4DB2-BD59-A6C34878D82A}">
                    <a16:rowId xmlns:a16="http://schemas.microsoft.com/office/drawing/2014/main" val="2453668113"/>
                  </a:ext>
                </a:extLst>
              </a:tr>
              <a:tr h="370840">
                <a:tc>
                  <a:txBody>
                    <a:bodyPr/>
                    <a:lstStyle/>
                    <a:p>
                      <a:r>
                        <a:rPr lang="en-US" dirty="0"/>
                        <a:t>10</a:t>
                      </a:r>
                    </a:p>
                  </a:txBody>
                  <a:tcPr/>
                </a:tc>
                <a:extLst>
                  <a:ext uri="{0D108BD9-81ED-4DB2-BD59-A6C34878D82A}">
                    <a16:rowId xmlns:a16="http://schemas.microsoft.com/office/drawing/2014/main" val="1586865087"/>
                  </a:ext>
                </a:extLst>
              </a:tr>
              <a:tr h="370840">
                <a:tc>
                  <a:txBody>
                    <a:bodyPr/>
                    <a:lstStyle/>
                    <a:p>
                      <a:r>
                        <a:rPr lang="en-US" dirty="0"/>
                        <a:t>11</a:t>
                      </a:r>
                    </a:p>
                  </a:txBody>
                  <a:tcPr/>
                </a:tc>
                <a:extLst>
                  <a:ext uri="{0D108BD9-81ED-4DB2-BD59-A6C34878D82A}">
                    <a16:rowId xmlns:a16="http://schemas.microsoft.com/office/drawing/2014/main" val="1404362229"/>
                  </a:ext>
                </a:extLst>
              </a:tr>
              <a:tr h="370840">
                <a:tc>
                  <a:txBody>
                    <a:bodyPr/>
                    <a:lstStyle/>
                    <a:p>
                      <a:r>
                        <a:rPr lang="en-US" dirty="0"/>
                        <a:t>12</a:t>
                      </a:r>
                    </a:p>
                  </a:txBody>
                  <a:tcPr/>
                </a:tc>
                <a:extLst>
                  <a:ext uri="{0D108BD9-81ED-4DB2-BD59-A6C34878D82A}">
                    <a16:rowId xmlns:a16="http://schemas.microsoft.com/office/drawing/2014/main" val="2793249121"/>
                  </a:ext>
                </a:extLst>
              </a:tr>
            </a:tbl>
          </a:graphicData>
        </a:graphic>
      </p:graphicFrame>
      <p:sp>
        <p:nvSpPr>
          <p:cNvPr id="13" name="Arrow: Right 12">
            <a:extLst>
              <a:ext uri="{FF2B5EF4-FFF2-40B4-BE49-F238E27FC236}">
                <a16:creationId xmlns:a16="http://schemas.microsoft.com/office/drawing/2014/main" id="{389C9722-4B14-4D52-ABDB-BAB44979946E}"/>
              </a:ext>
            </a:extLst>
          </p:cNvPr>
          <p:cNvSpPr/>
          <p:nvPr/>
        </p:nvSpPr>
        <p:spPr>
          <a:xfrm rot="17978950">
            <a:off x="7583528" y="1993127"/>
            <a:ext cx="1957046" cy="239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D61485D3-63D8-4ACF-8404-38415378DEFA}"/>
              </a:ext>
            </a:extLst>
          </p:cNvPr>
          <p:cNvSpPr/>
          <p:nvPr/>
        </p:nvSpPr>
        <p:spPr>
          <a:xfrm rot="19164580">
            <a:off x="8227406" y="3192305"/>
            <a:ext cx="1003269" cy="35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A15A99A-402B-46B8-A2AD-FFD28D16526C}"/>
              </a:ext>
            </a:extLst>
          </p:cNvPr>
          <p:cNvSpPr/>
          <p:nvPr/>
        </p:nvSpPr>
        <p:spPr>
          <a:xfrm rot="1473270" flipV="1">
            <a:off x="8218143" y="4335860"/>
            <a:ext cx="977891" cy="234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5082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1D8E6-56F3-4F58-82D6-EFE5E0AE7AEA}"/>
              </a:ext>
            </a:extLst>
          </p:cNvPr>
          <p:cNvSpPr>
            <a:spLocks noGrp="1"/>
          </p:cNvSpPr>
          <p:nvPr>
            <p:ph type="ctrTitle"/>
          </p:nvPr>
        </p:nvSpPr>
        <p:spPr>
          <a:xfrm>
            <a:off x="7421580" y="1874520"/>
            <a:ext cx="4273596" cy="1792224"/>
          </a:xfrm>
        </p:spPr>
        <p:txBody>
          <a:bodyPr anchor="b">
            <a:normAutofit/>
          </a:bodyPr>
          <a:lstStyle/>
          <a:p>
            <a:pPr algn="l"/>
            <a:r>
              <a:rPr lang="en-US" sz="4800" dirty="0"/>
              <a:t>Pointers 2</a:t>
            </a:r>
          </a:p>
        </p:txBody>
      </p:sp>
      <p:sp>
        <p:nvSpPr>
          <p:cNvPr id="3" name="Subtitle 2">
            <a:extLst>
              <a:ext uri="{FF2B5EF4-FFF2-40B4-BE49-F238E27FC236}">
                <a16:creationId xmlns:a16="http://schemas.microsoft.com/office/drawing/2014/main" id="{76AC88D5-9246-4FB8-9117-D83189E498BF}"/>
              </a:ext>
            </a:extLst>
          </p:cNvPr>
          <p:cNvSpPr>
            <a:spLocks noGrp="1"/>
          </p:cNvSpPr>
          <p:nvPr>
            <p:ph type="subTitle" idx="1"/>
          </p:nvPr>
        </p:nvSpPr>
        <p:spPr>
          <a:xfrm>
            <a:off x="7421579" y="3758184"/>
            <a:ext cx="4273596" cy="488233"/>
          </a:xfrm>
        </p:spPr>
        <p:txBody>
          <a:bodyPr anchor="t">
            <a:normAutofit/>
          </a:bodyPr>
          <a:lstStyle/>
          <a:p>
            <a:pPr algn="l"/>
            <a:r>
              <a:rPr lang="en-US" dirty="0"/>
              <a:t>E96C Summer Design Institute</a:t>
            </a:r>
          </a:p>
        </p:txBody>
      </p:sp>
      <p:sp>
        <p:nvSpPr>
          <p:cNvPr id="147" name="Freeform: Shape 146">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36" name="Picture 12" descr="👉 Backhand Index Pointing Right Emoji">
            <a:extLst>
              <a:ext uri="{FF2B5EF4-FFF2-40B4-BE49-F238E27FC236}">
                <a16:creationId xmlns:a16="http://schemas.microsoft.com/office/drawing/2014/main" id="{7D169D03-6647-46CA-BA4B-4628BAF39C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19070016">
            <a:off x="1696774" y="1511736"/>
            <a:ext cx="2058961" cy="205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 Backhand Index Pointing Left Emoji">
            <a:extLst>
              <a:ext uri="{FF2B5EF4-FFF2-40B4-BE49-F238E27FC236}">
                <a16:creationId xmlns:a16="http://schemas.microsoft.com/office/drawing/2014/main" id="{30153394-EFE3-4129-9DE6-793779C904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746431">
            <a:off x="4023246" y="3570697"/>
            <a:ext cx="2071829" cy="20718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00E0D3-9CAA-4CC2-AB6E-608DC80F46BA}"/>
              </a:ext>
            </a:extLst>
          </p:cNvPr>
          <p:cNvSpPr txBox="1"/>
          <p:nvPr/>
        </p:nvSpPr>
        <p:spPr>
          <a:xfrm>
            <a:off x="9558377" y="3429000"/>
            <a:ext cx="545342" cy="153888"/>
          </a:xfrm>
          <a:prstGeom prst="rect">
            <a:avLst/>
          </a:prstGeom>
          <a:noFill/>
        </p:spPr>
        <p:txBody>
          <a:bodyPr wrap="none" rtlCol="0">
            <a:spAutoFit/>
          </a:bodyPr>
          <a:lstStyle/>
          <a:p>
            <a:r>
              <a:rPr lang="en-US" sz="400" dirty="0"/>
              <a:t>Electric boogaloo</a:t>
            </a:r>
          </a:p>
        </p:txBody>
      </p:sp>
    </p:spTree>
    <p:extLst>
      <p:ext uri="{BB962C8B-B14F-4D97-AF65-F5344CB8AC3E}">
        <p14:creationId xmlns:p14="http://schemas.microsoft.com/office/powerpoint/2010/main" val="393380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11065F-D51D-42CB-BB59-001558F76FF6}"/>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Pointers to Structs</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D71555A-5DF6-4D46-AB2D-C0C489756B2F}"/>
              </a:ext>
            </a:extLst>
          </p:cNvPr>
          <p:cNvSpPr>
            <a:spLocks noGrp="1"/>
          </p:cNvSpPr>
          <p:nvPr>
            <p:ph idx="1"/>
          </p:nvPr>
        </p:nvSpPr>
        <p:spPr>
          <a:xfrm>
            <a:off x="6514140" y="1854601"/>
            <a:ext cx="4776711" cy="3148798"/>
          </a:xfrm>
        </p:spPr>
        <p:txBody>
          <a:bodyPr anchor="ctr">
            <a:normAutofit/>
          </a:bodyPr>
          <a:lstStyle/>
          <a:p>
            <a:pPr marL="0" indent="0">
              <a:buNone/>
            </a:pPr>
            <a:r>
              <a:rPr lang="en-US" sz="2400" dirty="0"/>
              <a:t>Structs are made more useful with the power of pointers </a:t>
            </a:r>
          </a:p>
        </p:txBody>
      </p:sp>
    </p:spTree>
    <p:extLst>
      <p:ext uri="{BB962C8B-B14F-4D97-AF65-F5344CB8AC3E}">
        <p14:creationId xmlns:p14="http://schemas.microsoft.com/office/powerpoint/2010/main" val="1058908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07A3C-93E9-42CF-B41B-0AD674DC4F54}"/>
              </a:ext>
            </a:extLst>
          </p:cNvPr>
          <p:cNvSpPr>
            <a:spLocks noGrp="1"/>
          </p:cNvSpPr>
          <p:nvPr>
            <p:ph type="title"/>
          </p:nvPr>
        </p:nvSpPr>
        <p:spPr>
          <a:xfrm>
            <a:off x="965200" y="1567843"/>
            <a:ext cx="3712224" cy="3714496"/>
          </a:xfrm>
        </p:spPr>
        <p:txBody>
          <a:bodyPr anchor="ctr">
            <a:normAutofit/>
          </a:bodyPr>
          <a:lstStyle/>
          <a:p>
            <a:r>
              <a:rPr lang="en-US" sz="4800" dirty="0"/>
              <a:t>Pointers to Structs</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A16BA9-DFCE-4BF9-BE4B-99302D195EBB}"/>
              </a:ext>
            </a:extLst>
          </p:cNvPr>
          <p:cNvSpPr>
            <a:spLocks noGrp="1"/>
          </p:cNvSpPr>
          <p:nvPr>
            <p:ph idx="1"/>
          </p:nvPr>
        </p:nvSpPr>
        <p:spPr>
          <a:xfrm>
            <a:off x="6278778" y="1567843"/>
            <a:ext cx="4738410" cy="2657858"/>
          </a:xfrm>
        </p:spPr>
        <p:txBody>
          <a:bodyPr anchor="ctr">
            <a:noAutofit/>
          </a:bodyPr>
          <a:lstStyle/>
          <a:p>
            <a:pPr marL="0" marR="0" indent="0">
              <a:lnSpc>
                <a:spcPct val="107000"/>
              </a:lnSpc>
              <a:spcBef>
                <a:spcPts val="0"/>
              </a:spcBef>
              <a:spcAft>
                <a:spcPts val="0"/>
              </a:spcAft>
              <a:buNone/>
            </a:pPr>
            <a:endPar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chemeClr val="bg1"/>
                </a:solidFill>
              </a:rPr>
              <a:t>struct node {</a:t>
            </a:r>
          </a:p>
          <a:p>
            <a:pPr marL="0" indent="0">
              <a:spcBef>
                <a:spcPts val="0"/>
              </a:spcBef>
              <a:buNone/>
            </a:pPr>
            <a:r>
              <a:rPr lang="en-US" sz="1600" dirty="0">
                <a:solidFill>
                  <a:schemeClr val="bg1"/>
                </a:solidFill>
              </a:rPr>
              <a:t>    int value;    </a:t>
            </a:r>
          </a:p>
          <a:p>
            <a:pPr marL="0" indent="0">
              <a:spcBef>
                <a:spcPts val="0"/>
              </a:spcBef>
              <a:buNone/>
            </a:pPr>
            <a:r>
              <a:rPr lang="en-US" sz="1600" dirty="0">
                <a:solidFill>
                  <a:schemeClr val="bg1"/>
                </a:solidFill>
              </a:rPr>
              <a:t>    char name[10];</a:t>
            </a:r>
          </a:p>
          <a:p>
            <a:pPr marL="0" indent="0">
              <a:spcBef>
                <a:spcPts val="0"/>
              </a:spcBef>
              <a:buNone/>
            </a:pPr>
            <a:r>
              <a:rPr lang="en-US" sz="1600" dirty="0">
                <a:solidFill>
                  <a:schemeClr val="bg1"/>
                </a:solidFill>
              </a:rPr>
              <a:t>};</a:t>
            </a:r>
          </a:p>
          <a:p>
            <a:pPr marL="0" marR="0" indent="0">
              <a:lnSpc>
                <a:spcPct val="107000"/>
              </a:lnSpc>
              <a:spcBef>
                <a:spcPts val="0"/>
              </a:spcBef>
              <a:spcAft>
                <a:spcPts val="0"/>
              </a:spcAft>
              <a:buNone/>
            </a:pPr>
            <a:endPar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int main()</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struct node test;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test.value</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strcpy</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(test.name, "one");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printf</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val</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%d name %s\n",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test.value</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test.name);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struct node *p = &amp;test;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printf</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val</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%d name %s", (*p).value, p-&gt;name);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return 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solidFill>
                <a:schemeClr val="bg1"/>
              </a:solidFill>
            </a:endParaRPr>
          </a:p>
        </p:txBody>
      </p:sp>
      <p:sp>
        <p:nvSpPr>
          <p:cNvPr id="6" name="TextBox 5">
            <a:extLst>
              <a:ext uri="{FF2B5EF4-FFF2-40B4-BE49-F238E27FC236}">
                <a16:creationId xmlns:a16="http://schemas.microsoft.com/office/drawing/2014/main" id="{F0F3D00B-3A07-4762-917F-FDA3003D7CBF}"/>
              </a:ext>
            </a:extLst>
          </p:cNvPr>
          <p:cNvSpPr txBox="1"/>
          <p:nvPr/>
        </p:nvSpPr>
        <p:spPr>
          <a:xfrm>
            <a:off x="807869" y="5406501"/>
            <a:ext cx="5470910" cy="923330"/>
          </a:xfrm>
          <a:prstGeom prst="rect">
            <a:avLst/>
          </a:prstGeom>
          <a:noFill/>
        </p:spPr>
        <p:txBody>
          <a:bodyPr wrap="square" rtlCol="0">
            <a:spAutoFit/>
          </a:bodyPr>
          <a:lstStyle/>
          <a:p>
            <a:r>
              <a:rPr lang="en-US" dirty="0"/>
              <a:t>They work just the same as for any other variable</a:t>
            </a:r>
          </a:p>
          <a:p>
            <a:r>
              <a:rPr lang="en-US" dirty="0"/>
              <a:t>However, since these are so commonly used, people added a -&gt; operator. P-&gt; is the same as (*p).</a:t>
            </a:r>
          </a:p>
        </p:txBody>
      </p:sp>
    </p:spTree>
    <p:extLst>
      <p:ext uri="{BB962C8B-B14F-4D97-AF65-F5344CB8AC3E}">
        <p14:creationId xmlns:p14="http://schemas.microsoft.com/office/powerpoint/2010/main" val="229722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07A3C-93E9-42CF-B41B-0AD674DC4F54}"/>
              </a:ext>
            </a:extLst>
          </p:cNvPr>
          <p:cNvSpPr>
            <a:spLocks noGrp="1"/>
          </p:cNvSpPr>
          <p:nvPr>
            <p:ph type="title"/>
          </p:nvPr>
        </p:nvSpPr>
        <p:spPr>
          <a:xfrm>
            <a:off x="965200" y="1567843"/>
            <a:ext cx="3712224" cy="3714496"/>
          </a:xfrm>
        </p:spPr>
        <p:txBody>
          <a:bodyPr anchor="ctr">
            <a:normAutofit/>
          </a:bodyPr>
          <a:lstStyle/>
          <a:p>
            <a:r>
              <a:rPr lang="en-US" sz="4800" dirty="0"/>
              <a:t>Passing structs to functions</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A16BA9-DFCE-4BF9-BE4B-99302D195EBB}"/>
              </a:ext>
            </a:extLst>
          </p:cNvPr>
          <p:cNvSpPr>
            <a:spLocks noGrp="1"/>
          </p:cNvSpPr>
          <p:nvPr>
            <p:ph idx="1"/>
          </p:nvPr>
        </p:nvSpPr>
        <p:spPr>
          <a:xfrm>
            <a:off x="6278778" y="1567843"/>
            <a:ext cx="4738410" cy="2657858"/>
          </a:xfrm>
        </p:spPr>
        <p:txBody>
          <a:bodyPr anchor="ctr">
            <a:noAutofit/>
          </a:bodyPr>
          <a:lstStyle/>
          <a:p>
            <a:pPr marL="0" indent="0">
              <a:spcBef>
                <a:spcPts val="0"/>
              </a:spcBef>
              <a:buNone/>
            </a:pPr>
            <a:r>
              <a:rPr lang="en-US" sz="1600" dirty="0">
                <a:solidFill>
                  <a:schemeClr val="bg1"/>
                </a:solidFill>
              </a:rPr>
              <a:t>struct node {</a:t>
            </a:r>
          </a:p>
          <a:p>
            <a:pPr marL="0" indent="0">
              <a:spcBef>
                <a:spcPts val="0"/>
              </a:spcBef>
              <a:buNone/>
            </a:pPr>
            <a:r>
              <a:rPr lang="en-US" sz="1600" dirty="0">
                <a:solidFill>
                  <a:schemeClr val="bg1"/>
                </a:solidFill>
              </a:rPr>
              <a:t>    int value;    </a:t>
            </a:r>
          </a:p>
          <a:p>
            <a:pPr marL="0" indent="0">
              <a:spcBef>
                <a:spcPts val="0"/>
              </a:spcBef>
              <a:buNone/>
            </a:pPr>
            <a:r>
              <a:rPr lang="en-US" sz="1600" dirty="0">
                <a:solidFill>
                  <a:schemeClr val="bg1"/>
                </a:solidFill>
              </a:rPr>
              <a:t>    char name[10];</a:t>
            </a:r>
          </a:p>
          <a:p>
            <a:pPr marL="0" indent="0">
              <a:spcBef>
                <a:spcPts val="0"/>
              </a:spcBef>
              <a:buNone/>
            </a:pPr>
            <a:r>
              <a:rPr lang="en-US" sz="1600" dirty="0">
                <a:solidFill>
                  <a:schemeClr val="bg1"/>
                </a:solidFill>
              </a:rPr>
              <a:t>};</a:t>
            </a:r>
          </a:p>
          <a:p>
            <a:pPr marL="0" indent="0">
              <a:spcBef>
                <a:spcPts val="0"/>
              </a:spcBef>
              <a:buNone/>
            </a:pPr>
            <a:endParaRPr lang="en-US" sz="1600" dirty="0">
              <a:solidFill>
                <a:schemeClr val="bg1"/>
              </a:solidFill>
            </a:endParaRPr>
          </a:p>
          <a:p>
            <a:pPr marL="0" indent="0">
              <a:spcBef>
                <a:spcPts val="0"/>
              </a:spcBef>
              <a:buNone/>
            </a:pPr>
            <a:r>
              <a:rPr lang="en-US" sz="1600" dirty="0">
                <a:solidFill>
                  <a:schemeClr val="bg1"/>
                </a:solidFill>
              </a:rPr>
              <a:t>void </a:t>
            </a:r>
            <a:r>
              <a:rPr lang="en-US" sz="1600" dirty="0" err="1">
                <a:solidFill>
                  <a:schemeClr val="bg1"/>
                </a:solidFill>
              </a:rPr>
              <a:t>doStuff</a:t>
            </a:r>
            <a:r>
              <a:rPr lang="en-US" sz="1600" dirty="0">
                <a:solidFill>
                  <a:schemeClr val="bg1"/>
                </a:solidFill>
              </a:rPr>
              <a:t>(struct node </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myNode.value</a:t>
            </a:r>
            <a:r>
              <a:rPr lang="en-US" sz="1600" dirty="0">
                <a:solidFill>
                  <a:schemeClr val="bg1"/>
                </a:solidFill>
              </a:rPr>
              <a:t> = 5;</a:t>
            </a:r>
          </a:p>
          <a:p>
            <a:pPr marL="0" indent="0">
              <a:spcBef>
                <a:spcPts val="0"/>
              </a:spcBef>
              <a:buNone/>
            </a:pPr>
            <a:r>
              <a:rPr lang="en-US" sz="1600" dirty="0">
                <a:solidFill>
                  <a:schemeClr val="bg1"/>
                </a:solidFill>
              </a:rPr>
              <a:t>}</a:t>
            </a:r>
          </a:p>
          <a:p>
            <a:pPr marL="0" indent="0">
              <a:spcBef>
                <a:spcPts val="0"/>
              </a:spcBef>
              <a:buNone/>
            </a:pPr>
            <a:endParaRPr lang="en-US" sz="1600" dirty="0">
              <a:solidFill>
                <a:schemeClr val="bg1"/>
              </a:solidFill>
            </a:endParaRPr>
          </a:p>
          <a:p>
            <a:pPr marL="0" indent="0">
              <a:spcBef>
                <a:spcPts val="0"/>
              </a:spcBef>
              <a:buNone/>
            </a:pPr>
            <a:r>
              <a:rPr lang="en-US" sz="1600" dirty="0">
                <a:solidFill>
                  <a:schemeClr val="bg1"/>
                </a:solidFill>
              </a:rPr>
              <a:t>int main(){</a:t>
            </a:r>
          </a:p>
          <a:p>
            <a:pPr marL="0" indent="0">
              <a:spcBef>
                <a:spcPts val="0"/>
              </a:spcBef>
              <a:buNone/>
            </a:pPr>
            <a:r>
              <a:rPr lang="en-US" sz="1600" dirty="0">
                <a:solidFill>
                  <a:schemeClr val="bg1"/>
                </a:solidFill>
              </a:rPr>
              <a:t>	struct node </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myNode.value</a:t>
            </a:r>
            <a:r>
              <a:rPr lang="en-US" sz="1600" dirty="0">
                <a:solidFill>
                  <a:schemeClr val="bg1"/>
                </a:solidFill>
              </a:rPr>
              <a:t> = 3;</a:t>
            </a:r>
          </a:p>
          <a:p>
            <a:pPr marL="0" indent="0">
              <a:spcBef>
                <a:spcPts val="0"/>
              </a:spcBef>
              <a:buNone/>
            </a:pPr>
            <a:r>
              <a:rPr lang="en-US" sz="1600" dirty="0">
                <a:solidFill>
                  <a:schemeClr val="bg1"/>
                </a:solidFill>
              </a:rPr>
              <a:t>	</a:t>
            </a:r>
            <a:r>
              <a:rPr lang="en-US" sz="1600" dirty="0" err="1">
                <a:solidFill>
                  <a:schemeClr val="bg1"/>
                </a:solidFill>
              </a:rPr>
              <a:t>doStuff</a:t>
            </a:r>
            <a:r>
              <a:rPr lang="en-US" sz="1600" dirty="0">
                <a:solidFill>
                  <a:schemeClr val="bg1"/>
                </a:solidFill>
              </a:rPr>
              <a:t>(</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printf</a:t>
            </a:r>
            <a:r>
              <a:rPr lang="en-US" sz="1600" dirty="0">
                <a:solidFill>
                  <a:schemeClr val="bg1"/>
                </a:solidFill>
              </a:rPr>
              <a:t>("%d",</a:t>
            </a:r>
            <a:r>
              <a:rPr lang="en-US" sz="1600" dirty="0" err="1">
                <a:solidFill>
                  <a:schemeClr val="bg1"/>
                </a:solidFill>
              </a:rPr>
              <a:t>myNode.value</a:t>
            </a:r>
            <a:r>
              <a:rPr lang="en-US" sz="1600" dirty="0">
                <a:solidFill>
                  <a:schemeClr val="bg1"/>
                </a:solidFill>
              </a:rPr>
              <a:t>);</a:t>
            </a:r>
          </a:p>
          <a:p>
            <a:pPr marL="0" indent="0">
              <a:spcBef>
                <a:spcPts val="0"/>
              </a:spcBef>
              <a:buNone/>
            </a:pPr>
            <a:r>
              <a:rPr lang="en-US" sz="1600" dirty="0">
                <a:solidFill>
                  <a:schemeClr val="bg1"/>
                </a:solidFill>
              </a:rPr>
              <a:t>}</a:t>
            </a:r>
          </a:p>
        </p:txBody>
      </p:sp>
      <p:sp>
        <p:nvSpPr>
          <p:cNvPr id="4" name="TextBox 3">
            <a:extLst>
              <a:ext uri="{FF2B5EF4-FFF2-40B4-BE49-F238E27FC236}">
                <a16:creationId xmlns:a16="http://schemas.microsoft.com/office/drawing/2014/main" id="{4D3D8EFF-6254-492F-9DD2-A04462461BFB}"/>
              </a:ext>
            </a:extLst>
          </p:cNvPr>
          <p:cNvSpPr txBox="1"/>
          <p:nvPr/>
        </p:nvSpPr>
        <p:spPr>
          <a:xfrm>
            <a:off x="1035506" y="4785065"/>
            <a:ext cx="3149901" cy="369332"/>
          </a:xfrm>
          <a:prstGeom prst="rect">
            <a:avLst/>
          </a:prstGeom>
          <a:noFill/>
        </p:spPr>
        <p:txBody>
          <a:bodyPr wrap="none" rtlCol="0">
            <a:spAutoFit/>
          </a:bodyPr>
          <a:lstStyle/>
          <a:p>
            <a:r>
              <a:rPr lang="en-US" dirty="0"/>
              <a:t>What value is printed out here?</a:t>
            </a:r>
          </a:p>
        </p:txBody>
      </p:sp>
      <p:sp>
        <p:nvSpPr>
          <p:cNvPr id="5" name="TextBox 4">
            <a:extLst>
              <a:ext uri="{FF2B5EF4-FFF2-40B4-BE49-F238E27FC236}">
                <a16:creationId xmlns:a16="http://schemas.microsoft.com/office/drawing/2014/main" id="{7A747F8E-2AA4-4A3C-9798-453175D7309F}"/>
              </a:ext>
            </a:extLst>
          </p:cNvPr>
          <p:cNvSpPr txBox="1"/>
          <p:nvPr/>
        </p:nvSpPr>
        <p:spPr>
          <a:xfrm>
            <a:off x="4375738" y="4785065"/>
            <a:ext cx="301686" cy="369332"/>
          </a:xfrm>
          <a:prstGeom prst="rect">
            <a:avLst/>
          </a:prstGeom>
          <a:noFill/>
        </p:spPr>
        <p:txBody>
          <a:bodyPr wrap="none" rtlCol="0">
            <a:spAutoFit/>
          </a:bodyPr>
          <a:lstStyle/>
          <a:p>
            <a:r>
              <a:rPr lang="en-US" dirty="0"/>
              <a:t>3</a:t>
            </a:r>
          </a:p>
        </p:txBody>
      </p:sp>
      <p:sp>
        <p:nvSpPr>
          <p:cNvPr id="7" name="TextBox 6">
            <a:extLst>
              <a:ext uri="{FF2B5EF4-FFF2-40B4-BE49-F238E27FC236}">
                <a16:creationId xmlns:a16="http://schemas.microsoft.com/office/drawing/2014/main" id="{985685E7-A78D-4C69-AAC8-728D88DD936D}"/>
              </a:ext>
            </a:extLst>
          </p:cNvPr>
          <p:cNvSpPr txBox="1"/>
          <p:nvPr/>
        </p:nvSpPr>
        <p:spPr>
          <a:xfrm>
            <a:off x="873698" y="5142213"/>
            <a:ext cx="5222301" cy="923330"/>
          </a:xfrm>
          <a:prstGeom prst="rect">
            <a:avLst/>
          </a:prstGeom>
          <a:noFill/>
        </p:spPr>
        <p:txBody>
          <a:bodyPr wrap="square" rtlCol="0">
            <a:spAutoFit/>
          </a:bodyPr>
          <a:lstStyle/>
          <a:p>
            <a:r>
              <a:rPr lang="en-US" dirty="0"/>
              <a:t>The struct is passed by value, so we cannot modify it.</a:t>
            </a:r>
          </a:p>
          <a:p>
            <a:r>
              <a:rPr lang="en-US" dirty="0"/>
              <a:t>This creates a copy of the struct which can be computationally heavy</a:t>
            </a:r>
          </a:p>
        </p:txBody>
      </p:sp>
    </p:spTree>
    <p:extLst>
      <p:ext uri="{BB962C8B-B14F-4D97-AF65-F5344CB8AC3E}">
        <p14:creationId xmlns:p14="http://schemas.microsoft.com/office/powerpoint/2010/main" val="100458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07A3C-93E9-42CF-B41B-0AD674DC4F54}"/>
              </a:ext>
            </a:extLst>
          </p:cNvPr>
          <p:cNvSpPr>
            <a:spLocks noGrp="1"/>
          </p:cNvSpPr>
          <p:nvPr>
            <p:ph type="title"/>
          </p:nvPr>
        </p:nvSpPr>
        <p:spPr>
          <a:xfrm>
            <a:off x="965200" y="1567843"/>
            <a:ext cx="3712224" cy="3714496"/>
          </a:xfrm>
        </p:spPr>
        <p:txBody>
          <a:bodyPr anchor="ctr">
            <a:normAutofit/>
          </a:bodyPr>
          <a:lstStyle/>
          <a:p>
            <a:r>
              <a:rPr lang="en-US" sz="4800" dirty="0"/>
              <a:t>Passing structs to functions</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A16BA9-DFCE-4BF9-BE4B-99302D195EBB}"/>
              </a:ext>
            </a:extLst>
          </p:cNvPr>
          <p:cNvSpPr>
            <a:spLocks noGrp="1"/>
          </p:cNvSpPr>
          <p:nvPr>
            <p:ph idx="1"/>
          </p:nvPr>
        </p:nvSpPr>
        <p:spPr>
          <a:xfrm>
            <a:off x="6278778" y="1567843"/>
            <a:ext cx="4738410" cy="2657858"/>
          </a:xfrm>
        </p:spPr>
        <p:txBody>
          <a:bodyPr anchor="ctr">
            <a:noAutofit/>
          </a:bodyPr>
          <a:lstStyle/>
          <a:p>
            <a:pPr marL="0" indent="0">
              <a:spcBef>
                <a:spcPts val="0"/>
              </a:spcBef>
              <a:buNone/>
            </a:pPr>
            <a:r>
              <a:rPr lang="en-US" sz="1600" dirty="0">
                <a:solidFill>
                  <a:schemeClr val="bg1"/>
                </a:solidFill>
              </a:rPr>
              <a:t>struct node {</a:t>
            </a:r>
          </a:p>
          <a:p>
            <a:pPr marL="0" indent="0">
              <a:spcBef>
                <a:spcPts val="0"/>
              </a:spcBef>
              <a:buNone/>
            </a:pPr>
            <a:r>
              <a:rPr lang="en-US" sz="1600" dirty="0">
                <a:solidFill>
                  <a:schemeClr val="bg1"/>
                </a:solidFill>
              </a:rPr>
              <a:t>    int value;    </a:t>
            </a:r>
          </a:p>
          <a:p>
            <a:pPr marL="0" indent="0">
              <a:spcBef>
                <a:spcPts val="0"/>
              </a:spcBef>
              <a:buNone/>
            </a:pPr>
            <a:r>
              <a:rPr lang="en-US" sz="1600" dirty="0">
                <a:solidFill>
                  <a:schemeClr val="bg1"/>
                </a:solidFill>
              </a:rPr>
              <a:t>    char name[10];</a:t>
            </a:r>
          </a:p>
          <a:p>
            <a:pPr marL="0" indent="0">
              <a:spcBef>
                <a:spcPts val="0"/>
              </a:spcBef>
              <a:buNone/>
            </a:pPr>
            <a:r>
              <a:rPr lang="en-US" sz="1600" dirty="0">
                <a:solidFill>
                  <a:schemeClr val="bg1"/>
                </a:solidFill>
              </a:rPr>
              <a:t>};</a:t>
            </a:r>
          </a:p>
          <a:p>
            <a:pPr marL="0" indent="0">
              <a:spcBef>
                <a:spcPts val="0"/>
              </a:spcBef>
              <a:buNone/>
            </a:pPr>
            <a:endParaRPr lang="en-US" sz="1600" dirty="0">
              <a:solidFill>
                <a:schemeClr val="bg1"/>
              </a:solidFill>
            </a:endParaRPr>
          </a:p>
          <a:p>
            <a:pPr marL="0" indent="0">
              <a:spcBef>
                <a:spcPts val="0"/>
              </a:spcBef>
              <a:buNone/>
            </a:pPr>
            <a:r>
              <a:rPr lang="en-US" sz="1600" dirty="0">
                <a:solidFill>
                  <a:schemeClr val="bg1"/>
                </a:solidFill>
              </a:rPr>
              <a:t>void </a:t>
            </a:r>
            <a:r>
              <a:rPr lang="en-US" sz="1600" dirty="0" err="1">
                <a:solidFill>
                  <a:schemeClr val="bg1"/>
                </a:solidFill>
              </a:rPr>
              <a:t>doStuff</a:t>
            </a:r>
            <a:r>
              <a:rPr lang="en-US" sz="1600" dirty="0">
                <a:solidFill>
                  <a:schemeClr val="bg1"/>
                </a:solidFill>
              </a:rPr>
              <a:t>(struct node *</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myNode</a:t>
            </a:r>
            <a:r>
              <a:rPr lang="en-US" sz="1600" dirty="0">
                <a:solidFill>
                  <a:schemeClr val="bg1"/>
                </a:solidFill>
              </a:rPr>
              <a:t>-&gt;value = 5;</a:t>
            </a:r>
          </a:p>
          <a:p>
            <a:pPr marL="0" indent="0">
              <a:spcBef>
                <a:spcPts val="0"/>
              </a:spcBef>
              <a:buNone/>
            </a:pPr>
            <a:r>
              <a:rPr lang="en-US" sz="1600" dirty="0">
                <a:solidFill>
                  <a:schemeClr val="bg1"/>
                </a:solidFill>
              </a:rPr>
              <a:t>}</a:t>
            </a:r>
          </a:p>
          <a:p>
            <a:pPr marL="0" indent="0">
              <a:spcBef>
                <a:spcPts val="0"/>
              </a:spcBef>
              <a:buNone/>
            </a:pPr>
            <a:endParaRPr lang="en-US" sz="1600" dirty="0">
              <a:solidFill>
                <a:schemeClr val="bg1"/>
              </a:solidFill>
            </a:endParaRPr>
          </a:p>
          <a:p>
            <a:pPr marL="0" indent="0">
              <a:spcBef>
                <a:spcPts val="0"/>
              </a:spcBef>
              <a:buNone/>
            </a:pPr>
            <a:r>
              <a:rPr lang="en-US" sz="1600" dirty="0">
                <a:solidFill>
                  <a:schemeClr val="bg1"/>
                </a:solidFill>
              </a:rPr>
              <a:t>int main(){</a:t>
            </a:r>
          </a:p>
          <a:p>
            <a:pPr marL="0" indent="0">
              <a:spcBef>
                <a:spcPts val="0"/>
              </a:spcBef>
              <a:buNone/>
            </a:pPr>
            <a:r>
              <a:rPr lang="en-US" sz="1600" dirty="0">
                <a:solidFill>
                  <a:schemeClr val="bg1"/>
                </a:solidFill>
              </a:rPr>
              <a:t>	struct node </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myNode.value</a:t>
            </a:r>
            <a:r>
              <a:rPr lang="en-US" sz="1600" dirty="0">
                <a:solidFill>
                  <a:schemeClr val="bg1"/>
                </a:solidFill>
              </a:rPr>
              <a:t> = 3;</a:t>
            </a:r>
          </a:p>
          <a:p>
            <a:pPr marL="0" indent="0">
              <a:spcBef>
                <a:spcPts val="0"/>
              </a:spcBef>
              <a:buNone/>
            </a:pPr>
            <a:r>
              <a:rPr lang="en-US" sz="1600" dirty="0">
                <a:solidFill>
                  <a:schemeClr val="bg1"/>
                </a:solidFill>
              </a:rPr>
              <a:t>	</a:t>
            </a:r>
            <a:r>
              <a:rPr lang="en-US" sz="1600" dirty="0" err="1">
                <a:solidFill>
                  <a:schemeClr val="bg1"/>
                </a:solidFill>
              </a:rPr>
              <a:t>doStuff</a:t>
            </a:r>
            <a:r>
              <a:rPr lang="en-US" sz="1600" dirty="0">
                <a:solidFill>
                  <a:schemeClr val="bg1"/>
                </a:solidFill>
              </a:rPr>
              <a:t>(&amp;</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printf</a:t>
            </a:r>
            <a:r>
              <a:rPr lang="en-US" sz="1600" dirty="0">
                <a:solidFill>
                  <a:schemeClr val="bg1"/>
                </a:solidFill>
              </a:rPr>
              <a:t>("%d",</a:t>
            </a:r>
            <a:r>
              <a:rPr lang="en-US" sz="1600" dirty="0" err="1">
                <a:solidFill>
                  <a:schemeClr val="bg1"/>
                </a:solidFill>
              </a:rPr>
              <a:t>myNode.value</a:t>
            </a:r>
            <a:r>
              <a:rPr lang="en-US" sz="1600" dirty="0">
                <a:solidFill>
                  <a:schemeClr val="bg1"/>
                </a:solidFill>
              </a:rPr>
              <a:t>);</a:t>
            </a:r>
          </a:p>
          <a:p>
            <a:pPr marL="0" indent="0">
              <a:spcBef>
                <a:spcPts val="0"/>
              </a:spcBef>
              <a:buNone/>
            </a:pPr>
            <a:r>
              <a:rPr lang="en-US" sz="1600" dirty="0">
                <a:solidFill>
                  <a:schemeClr val="bg1"/>
                </a:solidFill>
              </a:rPr>
              <a:t>}</a:t>
            </a:r>
          </a:p>
        </p:txBody>
      </p:sp>
      <p:sp>
        <p:nvSpPr>
          <p:cNvPr id="4" name="TextBox 3">
            <a:extLst>
              <a:ext uri="{FF2B5EF4-FFF2-40B4-BE49-F238E27FC236}">
                <a16:creationId xmlns:a16="http://schemas.microsoft.com/office/drawing/2014/main" id="{4D3D8EFF-6254-492F-9DD2-A04462461BFB}"/>
              </a:ext>
            </a:extLst>
          </p:cNvPr>
          <p:cNvSpPr txBox="1"/>
          <p:nvPr/>
        </p:nvSpPr>
        <p:spPr>
          <a:xfrm>
            <a:off x="951747" y="4598633"/>
            <a:ext cx="3224152" cy="369332"/>
          </a:xfrm>
          <a:prstGeom prst="rect">
            <a:avLst/>
          </a:prstGeom>
          <a:noFill/>
        </p:spPr>
        <p:txBody>
          <a:bodyPr wrap="none" rtlCol="0">
            <a:spAutoFit/>
          </a:bodyPr>
          <a:lstStyle/>
          <a:p>
            <a:r>
              <a:rPr lang="en-US" dirty="0"/>
              <a:t>What value is printed out NOW?</a:t>
            </a:r>
          </a:p>
        </p:txBody>
      </p:sp>
      <p:sp>
        <p:nvSpPr>
          <p:cNvPr id="5" name="TextBox 4">
            <a:extLst>
              <a:ext uri="{FF2B5EF4-FFF2-40B4-BE49-F238E27FC236}">
                <a16:creationId xmlns:a16="http://schemas.microsoft.com/office/drawing/2014/main" id="{8A29A412-C021-402D-984C-72B755FA21CC}"/>
              </a:ext>
            </a:extLst>
          </p:cNvPr>
          <p:cNvSpPr txBox="1"/>
          <p:nvPr/>
        </p:nvSpPr>
        <p:spPr>
          <a:xfrm>
            <a:off x="4250166" y="4598633"/>
            <a:ext cx="301686" cy="369332"/>
          </a:xfrm>
          <a:prstGeom prst="rect">
            <a:avLst/>
          </a:prstGeom>
          <a:noFill/>
        </p:spPr>
        <p:txBody>
          <a:bodyPr wrap="none" rtlCol="0">
            <a:spAutoFit/>
          </a:bodyPr>
          <a:lstStyle/>
          <a:p>
            <a:r>
              <a:rPr lang="en-US" dirty="0"/>
              <a:t>5</a:t>
            </a:r>
          </a:p>
        </p:txBody>
      </p:sp>
      <p:sp>
        <p:nvSpPr>
          <p:cNvPr id="6" name="TextBox 5">
            <a:extLst>
              <a:ext uri="{FF2B5EF4-FFF2-40B4-BE49-F238E27FC236}">
                <a16:creationId xmlns:a16="http://schemas.microsoft.com/office/drawing/2014/main" id="{D5C0C379-07C2-418B-9D24-7D3167B416F5}"/>
              </a:ext>
            </a:extLst>
          </p:cNvPr>
          <p:cNvSpPr txBox="1"/>
          <p:nvPr/>
        </p:nvSpPr>
        <p:spPr>
          <a:xfrm>
            <a:off x="889004" y="4967965"/>
            <a:ext cx="5060494" cy="923330"/>
          </a:xfrm>
          <a:prstGeom prst="rect">
            <a:avLst/>
          </a:prstGeom>
          <a:noFill/>
        </p:spPr>
        <p:txBody>
          <a:bodyPr wrap="square" rtlCol="0">
            <a:spAutoFit/>
          </a:bodyPr>
          <a:lstStyle/>
          <a:p>
            <a:r>
              <a:rPr lang="en-US" dirty="0"/>
              <a:t>Now that we are passing a pointer, we get to modify the values of the original struct</a:t>
            </a:r>
          </a:p>
          <a:p>
            <a:r>
              <a:rPr lang="en-US" dirty="0"/>
              <a:t>This is very useful for object-oriented programming</a:t>
            </a:r>
          </a:p>
        </p:txBody>
      </p:sp>
    </p:spTree>
    <p:extLst>
      <p:ext uri="{BB962C8B-B14F-4D97-AF65-F5344CB8AC3E}">
        <p14:creationId xmlns:p14="http://schemas.microsoft.com/office/powerpoint/2010/main" val="3522832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A59E4-9D0D-47F3-B922-B46F0D72E6C8}"/>
              </a:ext>
            </a:extLst>
          </p:cNvPr>
          <p:cNvSpPr>
            <a:spLocks noGrp="1"/>
          </p:cNvSpPr>
          <p:nvPr>
            <p:ph type="title"/>
          </p:nvPr>
        </p:nvSpPr>
        <p:spPr>
          <a:xfrm>
            <a:off x="8006085" y="1470990"/>
            <a:ext cx="3689091" cy="3777665"/>
          </a:xfrm>
        </p:spPr>
        <p:txBody>
          <a:bodyPr anchor="t">
            <a:normAutofit fontScale="90000"/>
          </a:bodyPr>
          <a:lstStyle/>
          <a:p>
            <a:r>
              <a:rPr lang="en-US" dirty="0"/>
              <a:t>Linked Lists</a:t>
            </a:r>
            <a:br>
              <a:rPr lang="en-US" dirty="0"/>
            </a:br>
            <a:r>
              <a:rPr lang="en-US" sz="2800" dirty="0"/>
              <a:t>Having pointers to structs allows us to do all sorts of fun things.</a:t>
            </a:r>
            <a:br>
              <a:rPr lang="en-US" sz="2800" dirty="0"/>
            </a:br>
            <a:r>
              <a:rPr lang="en-US" sz="2800" dirty="0"/>
              <a:t>One example is called a linked list. These are like arrays but resizable.</a:t>
            </a:r>
            <a:br>
              <a:rPr lang="en-US" sz="2800" dirty="0"/>
            </a:br>
            <a:r>
              <a:rPr lang="en-US" sz="2800" dirty="0"/>
              <a:t>Those of you who have taken AP CS / know java know this as an </a:t>
            </a:r>
            <a:r>
              <a:rPr lang="en-US" sz="2800" dirty="0" err="1"/>
              <a:t>ArrayList</a:t>
            </a:r>
            <a:r>
              <a:rPr lang="en-US" sz="2800" dirty="0"/>
              <a:t>.</a:t>
            </a:r>
            <a:endParaRPr lang="en-US" dirty="0"/>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E7C5943E-6A5D-4458-9CB4-52A5FA7155C0}"/>
              </a:ext>
            </a:extLst>
          </p:cNvPr>
          <p:cNvSpPr/>
          <p:nvPr/>
        </p:nvSpPr>
        <p:spPr>
          <a:xfrm>
            <a:off x="415948" y="297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8</a:t>
            </a:r>
          </a:p>
        </p:txBody>
      </p:sp>
      <p:sp>
        <p:nvSpPr>
          <p:cNvPr id="7" name="Rectangle 6">
            <a:extLst>
              <a:ext uri="{FF2B5EF4-FFF2-40B4-BE49-F238E27FC236}">
                <a16:creationId xmlns:a16="http://schemas.microsoft.com/office/drawing/2014/main" id="{21BB81FC-1586-444E-A453-22408EAF6E0C}"/>
              </a:ext>
            </a:extLst>
          </p:cNvPr>
          <p:cNvSpPr/>
          <p:nvPr/>
        </p:nvSpPr>
        <p:spPr>
          <a:xfrm>
            <a:off x="2123335" y="297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4</a:t>
            </a:r>
          </a:p>
        </p:txBody>
      </p:sp>
      <p:sp>
        <p:nvSpPr>
          <p:cNvPr id="9" name="Rectangle 8">
            <a:extLst>
              <a:ext uri="{FF2B5EF4-FFF2-40B4-BE49-F238E27FC236}">
                <a16:creationId xmlns:a16="http://schemas.microsoft.com/office/drawing/2014/main" id="{78CE4CBE-63F0-48A8-8ADC-1D32B19F34E3}"/>
              </a:ext>
            </a:extLst>
          </p:cNvPr>
          <p:cNvSpPr/>
          <p:nvPr/>
        </p:nvSpPr>
        <p:spPr>
          <a:xfrm>
            <a:off x="3830722" y="306089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2</a:t>
            </a:r>
          </a:p>
        </p:txBody>
      </p:sp>
      <p:sp>
        <p:nvSpPr>
          <p:cNvPr id="11" name="Rectangle 10">
            <a:extLst>
              <a:ext uri="{FF2B5EF4-FFF2-40B4-BE49-F238E27FC236}">
                <a16:creationId xmlns:a16="http://schemas.microsoft.com/office/drawing/2014/main" id="{3BC95428-805E-48E8-846F-DF82FF043A49}"/>
              </a:ext>
            </a:extLst>
          </p:cNvPr>
          <p:cNvSpPr/>
          <p:nvPr/>
        </p:nvSpPr>
        <p:spPr>
          <a:xfrm>
            <a:off x="5032992" y="468110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30</a:t>
            </a:r>
          </a:p>
        </p:txBody>
      </p:sp>
      <p:sp>
        <p:nvSpPr>
          <p:cNvPr id="5" name="Arrow: Right 4">
            <a:extLst>
              <a:ext uri="{FF2B5EF4-FFF2-40B4-BE49-F238E27FC236}">
                <a16:creationId xmlns:a16="http://schemas.microsoft.com/office/drawing/2014/main" id="{63351768-9A3A-4E63-B62B-C0A05A8CBE7E}"/>
              </a:ext>
            </a:extLst>
          </p:cNvPr>
          <p:cNvSpPr/>
          <p:nvPr/>
        </p:nvSpPr>
        <p:spPr>
          <a:xfrm>
            <a:off x="1330348" y="3359822"/>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3" name="Arrow: Right 12">
            <a:extLst>
              <a:ext uri="{FF2B5EF4-FFF2-40B4-BE49-F238E27FC236}">
                <a16:creationId xmlns:a16="http://schemas.microsoft.com/office/drawing/2014/main" id="{C8E2D0E1-FD21-4103-B1FE-A20F6EFAE6DA}"/>
              </a:ext>
            </a:extLst>
          </p:cNvPr>
          <p:cNvSpPr/>
          <p:nvPr/>
        </p:nvSpPr>
        <p:spPr>
          <a:xfrm>
            <a:off x="3030019" y="3359821"/>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4" name="Arrow: Right 13">
            <a:extLst>
              <a:ext uri="{FF2B5EF4-FFF2-40B4-BE49-F238E27FC236}">
                <a16:creationId xmlns:a16="http://schemas.microsoft.com/office/drawing/2014/main" id="{62959708-1B7C-433C-B38B-E8D5BA49C0E2}"/>
              </a:ext>
            </a:extLst>
          </p:cNvPr>
          <p:cNvSpPr/>
          <p:nvPr/>
        </p:nvSpPr>
        <p:spPr>
          <a:xfrm rot="2719702">
            <a:off x="4632640" y="4131723"/>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5" name="Arrow: Right 14">
            <a:extLst>
              <a:ext uri="{FF2B5EF4-FFF2-40B4-BE49-F238E27FC236}">
                <a16:creationId xmlns:a16="http://schemas.microsoft.com/office/drawing/2014/main" id="{72AF47B7-BDCA-4CD4-BD6D-F773EACD5253}"/>
              </a:ext>
            </a:extLst>
          </p:cNvPr>
          <p:cNvSpPr/>
          <p:nvPr/>
        </p:nvSpPr>
        <p:spPr>
          <a:xfrm rot="2079951">
            <a:off x="5844260" y="5710589"/>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01D53F63-EDF2-4C9C-B272-1EAE0729C3F2}"/>
              </a:ext>
            </a:extLst>
          </p:cNvPr>
          <p:cNvSpPr txBox="1"/>
          <p:nvPr/>
        </p:nvSpPr>
        <p:spPr>
          <a:xfrm>
            <a:off x="6587231" y="6080711"/>
            <a:ext cx="686406" cy="461665"/>
          </a:xfrm>
          <a:prstGeom prst="rect">
            <a:avLst/>
          </a:prstGeom>
          <a:noFill/>
        </p:spPr>
        <p:txBody>
          <a:bodyPr wrap="none" rtlCol="0">
            <a:spAutoFit/>
          </a:bodyPr>
          <a:lstStyle/>
          <a:p>
            <a:r>
              <a:rPr lang="en-US" sz="2400" dirty="0">
                <a:solidFill>
                  <a:schemeClr val="bg1"/>
                </a:solidFill>
              </a:rPr>
              <a:t>Null</a:t>
            </a:r>
          </a:p>
        </p:txBody>
      </p:sp>
      <p:sp>
        <p:nvSpPr>
          <p:cNvPr id="16" name="Arrow: Right 15">
            <a:extLst>
              <a:ext uri="{FF2B5EF4-FFF2-40B4-BE49-F238E27FC236}">
                <a16:creationId xmlns:a16="http://schemas.microsoft.com/office/drawing/2014/main" id="{51613CBF-6A5F-4EE1-8B74-D8BE86772325}"/>
              </a:ext>
            </a:extLst>
          </p:cNvPr>
          <p:cNvSpPr/>
          <p:nvPr/>
        </p:nvSpPr>
        <p:spPr>
          <a:xfrm rot="17803382">
            <a:off x="336994" y="4094069"/>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7" name="Left Brace 16">
            <a:extLst>
              <a:ext uri="{FF2B5EF4-FFF2-40B4-BE49-F238E27FC236}">
                <a16:creationId xmlns:a16="http://schemas.microsoft.com/office/drawing/2014/main" id="{8EC587EC-54CC-4C09-A1EB-0ADB42BD309E}"/>
              </a:ext>
            </a:extLst>
          </p:cNvPr>
          <p:cNvSpPr/>
          <p:nvPr/>
        </p:nvSpPr>
        <p:spPr>
          <a:xfrm rot="5400000">
            <a:off x="2482409" y="1493081"/>
            <a:ext cx="914400" cy="1744110"/>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8FA9C4F-7789-47A5-953B-A05B86AB4AE7}"/>
              </a:ext>
            </a:extLst>
          </p:cNvPr>
          <p:cNvSpPr txBox="1"/>
          <p:nvPr/>
        </p:nvSpPr>
        <p:spPr>
          <a:xfrm>
            <a:off x="1990086" y="1156690"/>
            <a:ext cx="1899046" cy="523220"/>
          </a:xfrm>
          <a:prstGeom prst="rect">
            <a:avLst/>
          </a:prstGeom>
          <a:noFill/>
        </p:spPr>
        <p:txBody>
          <a:bodyPr wrap="none" rtlCol="0">
            <a:spAutoFit/>
          </a:bodyPr>
          <a:lstStyle/>
          <a:p>
            <a:r>
              <a:rPr lang="en-US" sz="2800" dirty="0">
                <a:solidFill>
                  <a:schemeClr val="bg1"/>
                </a:solidFill>
              </a:rPr>
              <a:t>Node struct</a:t>
            </a:r>
          </a:p>
        </p:txBody>
      </p:sp>
      <p:sp>
        <p:nvSpPr>
          <p:cNvPr id="19" name="TextBox 18">
            <a:extLst>
              <a:ext uri="{FF2B5EF4-FFF2-40B4-BE49-F238E27FC236}">
                <a16:creationId xmlns:a16="http://schemas.microsoft.com/office/drawing/2014/main" id="{12363EA4-B661-46A0-A1AC-1643FEFD878F}"/>
              </a:ext>
            </a:extLst>
          </p:cNvPr>
          <p:cNvSpPr txBox="1"/>
          <p:nvPr/>
        </p:nvSpPr>
        <p:spPr>
          <a:xfrm>
            <a:off x="312127" y="5063989"/>
            <a:ext cx="4224041" cy="369332"/>
          </a:xfrm>
          <a:prstGeom prst="rect">
            <a:avLst/>
          </a:prstGeom>
          <a:noFill/>
        </p:spPr>
        <p:txBody>
          <a:bodyPr wrap="none" rtlCol="0">
            <a:spAutoFit/>
          </a:bodyPr>
          <a:lstStyle/>
          <a:p>
            <a:r>
              <a:rPr lang="en-US" dirty="0">
                <a:solidFill>
                  <a:schemeClr val="bg1"/>
                </a:solidFill>
              </a:rPr>
              <a:t>Each node has a value and a “next” pointer</a:t>
            </a:r>
          </a:p>
        </p:txBody>
      </p:sp>
      <p:sp>
        <p:nvSpPr>
          <p:cNvPr id="20" name="TextBox 19">
            <a:extLst>
              <a:ext uri="{FF2B5EF4-FFF2-40B4-BE49-F238E27FC236}">
                <a16:creationId xmlns:a16="http://schemas.microsoft.com/office/drawing/2014/main" id="{883DF7F7-78C8-4BD8-9017-AF6D2B8401D4}"/>
              </a:ext>
            </a:extLst>
          </p:cNvPr>
          <p:cNvSpPr txBox="1"/>
          <p:nvPr/>
        </p:nvSpPr>
        <p:spPr>
          <a:xfrm>
            <a:off x="312127" y="5711379"/>
            <a:ext cx="3805209" cy="369332"/>
          </a:xfrm>
          <a:prstGeom prst="rect">
            <a:avLst/>
          </a:prstGeom>
          <a:noFill/>
        </p:spPr>
        <p:txBody>
          <a:bodyPr wrap="none" rtlCol="0">
            <a:spAutoFit/>
          </a:bodyPr>
          <a:lstStyle/>
          <a:p>
            <a:r>
              <a:rPr lang="en-US">
                <a:solidFill>
                  <a:schemeClr val="bg1"/>
                </a:solidFill>
              </a:rPr>
              <a:t>Pros: expandable. Cons: complex, slow</a:t>
            </a:r>
            <a:endParaRPr lang="en-US" dirty="0">
              <a:solidFill>
                <a:schemeClr val="bg1"/>
              </a:solidFill>
            </a:endParaRPr>
          </a:p>
        </p:txBody>
      </p:sp>
    </p:spTree>
    <p:extLst>
      <p:ext uri="{BB962C8B-B14F-4D97-AF65-F5344CB8AC3E}">
        <p14:creationId xmlns:p14="http://schemas.microsoft.com/office/powerpoint/2010/main" val="87308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67F0D-8E0B-4E8A-8EDC-F9168B13968C}"/>
              </a:ext>
            </a:extLst>
          </p:cNvPr>
          <p:cNvSpPr>
            <a:spLocks noGrp="1"/>
          </p:cNvSpPr>
          <p:nvPr>
            <p:ph type="title"/>
          </p:nvPr>
        </p:nvSpPr>
        <p:spPr>
          <a:xfrm>
            <a:off x="965199" y="447741"/>
            <a:ext cx="4278623" cy="1645919"/>
          </a:xfrm>
        </p:spPr>
        <p:txBody>
          <a:bodyPr>
            <a:normAutofit/>
          </a:bodyPr>
          <a:lstStyle/>
          <a:p>
            <a:r>
              <a:rPr lang="en-US" sz="4000" dirty="0"/>
              <a:t>What is Memory</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Table 5">
            <a:extLst>
              <a:ext uri="{FF2B5EF4-FFF2-40B4-BE49-F238E27FC236}">
                <a16:creationId xmlns:a16="http://schemas.microsoft.com/office/drawing/2014/main" id="{ABDCE401-0FBF-4084-9F22-17A87C8AEC1E}"/>
              </a:ext>
            </a:extLst>
          </p:cNvPr>
          <p:cNvGraphicFramePr>
            <a:graphicFrameLocks noGrp="1"/>
          </p:cNvGraphicFramePr>
          <p:nvPr>
            <p:ph idx="1"/>
            <p:extLst>
              <p:ext uri="{D42A27DB-BD31-4B8C-83A1-F6EECF244321}">
                <p14:modId xmlns:p14="http://schemas.microsoft.com/office/powerpoint/2010/main" val="155923325"/>
              </p:ext>
            </p:extLst>
          </p:nvPr>
        </p:nvGraphicFramePr>
        <p:xfrm>
          <a:off x="392304" y="5109259"/>
          <a:ext cx="6492248" cy="1127715"/>
        </p:xfrm>
        <a:graphic>
          <a:graphicData uri="http://schemas.openxmlformats.org/drawingml/2006/table">
            <a:tbl>
              <a:tblPr firstRow="1" bandRow="1">
                <a:tableStyleId>{5C22544A-7EE6-4342-B048-85BDC9FD1C3A}</a:tableStyleId>
              </a:tblPr>
              <a:tblGrid>
                <a:gridCol w="811531">
                  <a:extLst>
                    <a:ext uri="{9D8B030D-6E8A-4147-A177-3AD203B41FA5}">
                      <a16:colId xmlns:a16="http://schemas.microsoft.com/office/drawing/2014/main" val="780356989"/>
                    </a:ext>
                  </a:extLst>
                </a:gridCol>
                <a:gridCol w="811531">
                  <a:extLst>
                    <a:ext uri="{9D8B030D-6E8A-4147-A177-3AD203B41FA5}">
                      <a16:colId xmlns:a16="http://schemas.microsoft.com/office/drawing/2014/main" val="321575100"/>
                    </a:ext>
                  </a:extLst>
                </a:gridCol>
                <a:gridCol w="811531">
                  <a:extLst>
                    <a:ext uri="{9D8B030D-6E8A-4147-A177-3AD203B41FA5}">
                      <a16:colId xmlns:a16="http://schemas.microsoft.com/office/drawing/2014/main" val="374049960"/>
                    </a:ext>
                  </a:extLst>
                </a:gridCol>
                <a:gridCol w="811531">
                  <a:extLst>
                    <a:ext uri="{9D8B030D-6E8A-4147-A177-3AD203B41FA5}">
                      <a16:colId xmlns:a16="http://schemas.microsoft.com/office/drawing/2014/main" val="709899488"/>
                    </a:ext>
                  </a:extLst>
                </a:gridCol>
                <a:gridCol w="811531">
                  <a:extLst>
                    <a:ext uri="{9D8B030D-6E8A-4147-A177-3AD203B41FA5}">
                      <a16:colId xmlns:a16="http://schemas.microsoft.com/office/drawing/2014/main" val="4040829930"/>
                    </a:ext>
                  </a:extLst>
                </a:gridCol>
                <a:gridCol w="811531">
                  <a:extLst>
                    <a:ext uri="{9D8B030D-6E8A-4147-A177-3AD203B41FA5}">
                      <a16:colId xmlns:a16="http://schemas.microsoft.com/office/drawing/2014/main" val="2312816874"/>
                    </a:ext>
                  </a:extLst>
                </a:gridCol>
                <a:gridCol w="811531">
                  <a:extLst>
                    <a:ext uri="{9D8B030D-6E8A-4147-A177-3AD203B41FA5}">
                      <a16:colId xmlns:a16="http://schemas.microsoft.com/office/drawing/2014/main" val="1110244966"/>
                    </a:ext>
                  </a:extLst>
                </a:gridCol>
                <a:gridCol w="811531">
                  <a:extLst>
                    <a:ext uri="{9D8B030D-6E8A-4147-A177-3AD203B41FA5}">
                      <a16:colId xmlns:a16="http://schemas.microsoft.com/office/drawing/2014/main" val="4012046962"/>
                    </a:ext>
                  </a:extLst>
                </a:gridCol>
              </a:tblGrid>
              <a:tr h="11277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4548974"/>
                  </a:ext>
                </a:extLst>
              </a:tr>
            </a:tbl>
          </a:graphicData>
        </a:graphic>
      </p:graphicFrame>
      <p:sp>
        <p:nvSpPr>
          <p:cNvPr id="7" name="TextBox 6">
            <a:extLst>
              <a:ext uri="{FF2B5EF4-FFF2-40B4-BE49-F238E27FC236}">
                <a16:creationId xmlns:a16="http://schemas.microsoft.com/office/drawing/2014/main" id="{FBCB53BF-88BA-42A6-8F74-5422634BD0CF}"/>
              </a:ext>
            </a:extLst>
          </p:cNvPr>
          <p:cNvSpPr txBox="1"/>
          <p:nvPr/>
        </p:nvSpPr>
        <p:spPr>
          <a:xfrm rot="16200000">
            <a:off x="352370" y="4490018"/>
            <a:ext cx="869149" cy="369332"/>
          </a:xfrm>
          <a:prstGeom prst="rect">
            <a:avLst/>
          </a:prstGeom>
          <a:noFill/>
        </p:spPr>
        <p:txBody>
          <a:bodyPr wrap="none" rtlCol="0">
            <a:spAutoFit/>
          </a:bodyPr>
          <a:lstStyle/>
          <a:p>
            <a:r>
              <a:rPr lang="en-US" dirty="0">
                <a:solidFill>
                  <a:schemeClr val="bg1"/>
                </a:solidFill>
              </a:rPr>
              <a:t>0x4000</a:t>
            </a:r>
          </a:p>
        </p:txBody>
      </p:sp>
      <p:sp>
        <p:nvSpPr>
          <p:cNvPr id="15" name="TextBox 14">
            <a:extLst>
              <a:ext uri="{FF2B5EF4-FFF2-40B4-BE49-F238E27FC236}">
                <a16:creationId xmlns:a16="http://schemas.microsoft.com/office/drawing/2014/main" id="{C36CBEF1-BAA9-43F3-AD06-D73C8C69BC0B}"/>
              </a:ext>
            </a:extLst>
          </p:cNvPr>
          <p:cNvSpPr txBox="1"/>
          <p:nvPr/>
        </p:nvSpPr>
        <p:spPr>
          <a:xfrm rot="16200000">
            <a:off x="5995360" y="4490019"/>
            <a:ext cx="869149" cy="369332"/>
          </a:xfrm>
          <a:prstGeom prst="rect">
            <a:avLst/>
          </a:prstGeom>
          <a:noFill/>
        </p:spPr>
        <p:txBody>
          <a:bodyPr wrap="none" rtlCol="0">
            <a:spAutoFit/>
          </a:bodyPr>
          <a:lstStyle/>
          <a:p>
            <a:r>
              <a:rPr lang="en-US" dirty="0">
                <a:solidFill>
                  <a:schemeClr val="bg1"/>
                </a:solidFill>
              </a:rPr>
              <a:t>0x4007</a:t>
            </a:r>
          </a:p>
        </p:txBody>
      </p:sp>
      <p:sp>
        <p:nvSpPr>
          <p:cNvPr id="19" name="TextBox 18">
            <a:extLst>
              <a:ext uri="{FF2B5EF4-FFF2-40B4-BE49-F238E27FC236}">
                <a16:creationId xmlns:a16="http://schemas.microsoft.com/office/drawing/2014/main" id="{39AAD120-609D-4CBF-B7EE-4A2778C5555E}"/>
              </a:ext>
            </a:extLst>
          </p:cNvPr>
          <p:cNvSpPr txBox="1"/>
          <p:nvPr/>
        </p:nvSpPr>
        <p:spPr>
          <a:xfrm rot="16200000">
            <a:off x="1199292" y="4482684"/>
            <a:ext cx="869149" cy="369332"/>
          </a:xfrm>
          <a:prstGeom prst="rect">
            <a:avLst/>
          </a:prstGeom>
          <a:noFill/>
        </p:spPr>
        <p:txBody>
          <a:bodyPr wrap="none" rtlCol="0">
            <a:spAutoFit/>
          </a:bodyPr>
          <a:lstStyle/>
          <a:p>
            <a:r>
              <a:rPr lang="en-US" dirty="0">
                <a:solidFill>
                  <a:schemeClr val="bg1"/>
                </a:solidFill>
              </a:rPr>
              <a:t>0x4001</a:t>
            </a:r>
          </a:p>
        </p:txBody>
      </p:sp>
      <p:sp>
        <p:nvSpPr>
          <p:cNvPr id="20" name="TextBox 19">
            <a:extLst>
              <a:ext uri="{FF2B5EF4-FFF2-40B4-BE49-F238E27FC236}">
                <a16:creationId xmlns:a16="http://schemas.microsoft.com/office/drawing/2014/main" id="{6DD4AEAC-BBD8-48F7-AE54-1E10541F4054}"/>
              </a:ext>
            </a:extLst>
          </p:cNvPr>
          <p:cNvSpPr txBox="1"/>
          <p:nvPr/>
        </p:nvSpPr>
        <p:spPr>
          <a:xfrm rot="16200000">
            <a:off x="1986237" y="4490017"/>
            <a:ext cx="869149" cy="369332"/>
          </a:xfrm>
          <a:prstGeom prst="rect">
            <a:avLst/>
          </a:prstGeom>
          <a:noFill/>
        </p:spPr>
        <p:txBody>
          <a:bodyPr wrap="none" rtlCol="0">
            <a:spAutoFit/>
          </a:bodyPr>
          <a:lstStyle/>
          <a:p>
            <a:r>
              <a:rPr lang="en-US" dirty="0">
                <a:solidFill>
                  <a:schemeClr val="bg1"/>
                </a:solidFill>
              </a:rPr>
              <a:t>0x4002</a:t>
            </a:r>
          </a:p>
        </p:txBody>
      </p:sp>
      <p:sp>
        <p:nvSpPr>
          <p:cNvPr id="21" name="TextBox 20">
            <a:extLst>
              <a:ext uri="{FF2B5EF4-FFF2-40B4-BE49-F238E27FC236}">
                <a16:creationId xmlns:a16="http://schemas.microsoft.com/office/drawing/2014/main" id="{A2B57965-695A-4FC4-863D-D88E430C59CB}"/>
              </a:ext>
            </a:extLst>
          </p:cNvPr>
          <p:cNvSpPr txBox="1"/>
          <p:nvPr/>
        </p:nvSpPr>
        <p:spPr>
          <a:xfrm rot="16200000">
            <a:off x="2773182" y="4490018"/>
            <a:ext cx="869149" cy="369332"/>
          </a:xfrm>
          <a:prstGeom prst="rect">
            <a:avLst/>
          </a:prstGeom>
          <a:noFill/>
        </p:spPr>
        <p:txBody>
          <a:bodyPr wrap="none" rtlCol="0">
            <a:spAutoFit/>
          </a:bodyPr>
          <a:lstStyle/>
          <a:p>
            <a:r>
              <a:rPr lang="en-US" dirty="0">
                <a:solidFill>
                  <a:schemeClr val="bg1"/>
                </a:solidFill>
              </a:rPr>
              <a:t>0x4003</a:t>
            </a:r>
          </a:p>
        </p:txBody>
      </p:sp>
      <p:sp>
        <p:nvSpPr>
          <p:cNvPr id="22" name="TextBox 21">
            <a:extLst>
              <a:ext uri="{FF2B5EF4-FFF2-40B4-BE49-F238E27FC236}">
                <a16:creationId xmlns:a16="http://schemas.microsoft.com/office/drawing/2014/main" id="{5D8831B8-37EF-4ADA-9BF5-50450FA5C283}"/>
              </a:ext>
            </a:extLst>
          </p:cNvPr>
          <p:cNvSpPr txBox="1"/>
          <p:nvPr/>
        </p:nvSpPr>
        <p:spPr>
          <a:xfrm rot="16200000">
            <a:off x="3560027" y="4482684"/>
            <a:ext cx="869149" cy="369332"/>
          </a:xfrm>
          <a:prstGeom prst="rect">
            <a:avLst/>
          </a:prstGeom>
          <a:noFill/>
        </p:spPr>
        <p:txBody>
          <a:bodyPr wrap="none" rtlCol="0">
            <a:spAutoFit/>
          </a:bodyPr>
          <a:lstStyle/>
          <a:p>
            <a:r>
              <a:rPr lang="en-US" dirty="0">
                <a:solidFill>
                  <a:schemeClr val="bg1"/>
                </a:solidFill>
              </a:rPr>
              <a:t>0x4004</a:t>
            </a:r>
          </a:p>
        </p:txBody>
      </p:sp>
      <p:sp>
        <p:nvSpPr>
          <p:cNvPr id="23" name="TextBox 22">
            <a:extLst>
              <a:ext uri="{FF2B5EF4-FFF2-40B4-BE49-F238E27FC236}">
                <a16:creationId xmlns:a16="http://schemas.microsoft.com/office/drawing/2014/main" id="{8F2949FF-B7DE-4951-B7D0-C7EF7C8751C2}"/>
              </a:ext>
            </a:extLst>
          </p:cNvPr>
          <p:cNvSpPr txBox="1"/>
          <p:nvPr/>
        </p:nvSpPr>
        <p:spPr>
          <a:xfrm rot="16200000">
            <a:off x="4403200" y="4482684"/>
            <a:ext cx="869149" cy="369332"/>
          </a:xfrm>
          <a:prstGeom prst="rect">
            <a:avLst/>
          </a:prstGeom>
          <a:noFill/>
        </p:spPr>
        <p:txBody>
          <a:bodyPr wrap="none" rtlCol="0">
            <a:spAutoFit/>
          </a:bodyPr>
          <a:lstStyle/>
          <a:p>
            <a:r>
              <a:rPr lang="en-US" dirty="0">
                <a:solidFill>
                  <a:schemeClr val="bg1"/>
                </a:solidFill>
              </a:rPr>
              <a:t>0x4005</a:t>
            </a:r>
          </a:p>
        </p:txBody>
      </p:sp>
      <p:sp>
        <p:nvSpPr>
          <p:cNvPr id="24" name="TextBox 23">
            <a:extLst>
              <a:ext uri="{FF2B5EF4-FFF2-40B4-BE49-F238E27FC236}">
                <a16:creationId xmlns:a16="http://schemas.microsoft.com/office/drawing/2014/main" id="{EE28DB31-33EF-4C0D-BC5D-0496D50FD7AA}"/>
              </a:ext>
            </a:extLst>
          </p:cNvPr>
          <p:cNvSpPr txBox="1"/>
          <p:nvPr/>
        </p:nvSpPr>
        <p:spPr>
          <a:xfrm rot="16200000">
            <a:off x="5210931" y="4490017"/>
            <a:ext cx="869149" cy="369332"/>
          </a:xfrm>
          <a:prstGeom prst="rect">
            <a:avLst/>
          </a:prstGeom>
          <a:noFill/>
        </p:spPr>
        <p:txBody>
          <a:bodyPr wrap="none" rtlCol="0">
            <a:spAutoFit/>
          </a:bodyPr>
          <a:lstStyle/>
          <a:p>
            <a:r>
              <a:rPr lang="en-US" dirty="0">
                <a:solidFill>
                  <a:schemeClr val="bg1"/>
                </a:solidFill>
              </a:rPr>
              <a:t>0x4006</a:t>
            </a:r>
          </a:p>
        </p:txBody>
      </p:sp>
      <p:sp>
        <p:nvSpPr>
          <p:cNvPr id="9" name="TextBox 8">
            <a:extLst>
              <a:ext uri="{FF2B5EF4-FFF2-40B4-BE49-F238E27FC236}">
                <a16:creationId xmlns:a16="http://schemas.microsoft.com/office/drawing/2014/main" id="{6429F10E-2937-4B25-B5FB-97040515FE6A}"/>
              </a:ext>
            </a:extLst>
          </p:cNvPr>
          <p:cNvSpPr txBox="1"/>
          <p:nvPr/>
        </p:nvSpPr>
        <p:spPr>
          <a:xfrm>
            <a:off x="8312315" y="2861850"/>
            <a:ext cx="2347401" cy="2031325"/>
          </a:xfrm>
          <a:prstGeom prst="rect">
            <a:avLst/>
          </a:prstGeom>
          <a:noFill/>
        </p:spPr>
        <p:txBody>
          <a:bodyPr wrap="square" rtlCol="0">
            <a:spAutoFit/>
          </a:bodyPr>
          <a:lstStyle/>
          <a:p>
            <a:r>
              <a:rPr lang="en-US" dirty="0"/>
              <a:t>Memory is where the computer stores data.</a:t>
            </a:r>
          </a:p>
          <a:p>
            <a:r>
              <a:rPr lang="en-US" dirty="0"/>
              <a:t>It can be thought of as a big array of bytes, each having an address that increases by 1.</a:t>
            </a:r>
          </a:p>
          <a:p>
            <a:endParaRPr lang="en-US" dirty="0"/>
          </a:p>
        </p:txBody>
      </p:sp>
    </p:spTree>
    <p:extLst>
      <p:ext uri="{BB962C8B-B14F-4D97-AF65-F5344CB8AC3E}">
        <p14:creationId xmlns:p14="http://schemas.microsoft.com/office/powerpoint/2010/main" val="3635967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A59E4-9D0D-47F3-B922-B46F0D72E6C8}"/>
              </a:ext>
            </a:extLst>
          </p:cNvPr>
          <p:cNvSpPr>
            <a:spLocks noGrp="1"/>
          </p:cNvSpPr>
          <p:nvPr>
            <p:ph type="title"/>
          </p:nvPr>
        </p:nvSpPr>
        <p:spPr>
          <a:xfrm>
            <a:off x="8006085" y="1470991"/>
            <a:ext cx="3689091" cy="1432008"/>
          </a:xfrm>
        </p:spPr>
        <p:txBody>
          <a:bodyPr anchor="t">
            <a:normAutofit fontScale="90000"/>
          </a:bodyPr>
          <a:lstStyle/>
          <a:p>
            <a:r>
              <a:rPr lang="en-US" dirty="0"/>
              <a:t>Linked Lists</a:t>
            </a:r>
            <a:br>
              <a:rPr lang="en-US" dirty="0"/>
            </a:br>
            <a:r>
              <a:rPr lang="en-US" sz="2400" dirty="0"/>
              <a:t>Check if the list contains the value 2:</a:t>
            </a:r>
            <a:br>
              <a:rPr lang="en-US" sz="2400" dirty="0"/>
            </a:br>
            <a:br>
              <a:rPr lang="en-US" sz="2400" dirty="0"/>
            </a:br>
            <a:endParaRPr lang="en-US" sz="2400" dirty="0"/>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E7C5943E-6A5D-4458-9CB4-52A5FA7155C0}"/>
              </a:ext>
            </a:extLst>
          </p:cNvPr>
          <p:cNvSpPr/>
          <p:nvPr/>
        </p:nvSpPr>
        <p:spPr>
          <a:xfrm>
            <a:off x="415948" y="297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8</a:t>
            </a:r>
          </a:p>
        </p:txBody>
      </p:sp>
      <p:sp>
        <p:nvSpPr>
          <p:cNvPr id="7" name="Rectangle 6">
            <a:extLst>
              <a:ext uri="{FF2B5EF4-FFF2-40B4-BE49-F238E27FC236}">
                <a16:creationId xmlns:a16="http://schemas.microsoft.com/office/drawing/2014/main" id="{21BB81FC-1586-444E-A453-22408EAF6E0C}"/>
              </a:ext>
            </a:extLst>
          </p:cNvPr>
          <p:cNvSpPr/>
          <p:nvPr/>
        </p:nvSpPr>
        <p:spPr>
          <a:xfrm>
            <a:off x="2123335" y="297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4</a:t>
            </a:r>
          </a:p>
        </p:txBody>
      </p:sp>
      <p:sp>
        <p:nvSpPr>
          <p:cNvPr id="9" name="Rectangle 8">
            <a:extLst>
              <a:ext uri="{FF2B5EF4-FFF2-40B4-BE49-F238E27FC236}">
                <a16:creationId xmlns:a16="http://schemas.microsoft.com/office/drawing/2014/main" id="{78CE4CBE-63F0-48A8-8ADC-1D32B19F34E3}"/>
              </a:ext>
            </a:extLst>
          </p:cNvPr>
          <p:cNvSpPr/>
          <p:nvPr/>
        </p:nvSpPr>
        <p:spPr>
          <a:xfrm>
            <a:off x="3830722" y="306089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2</a:t>
            </a:r>
          </a:p>
        </p:txBody>
      </p:sp>
      <p:sp>
        <p:nvSpPr>
          <p:cNvPr id="11" name="Rectangle 10">
            <a:extLst>
              <a:ext uri="{FF2B5EF4-FFF2-40B4-BE49-F238E27FC236}">
                <a16:creationId xmlns:a16="http://schemas.microsoft.com/office/drawing/2014/main" id="{3BC95428-805E-48E8-846F-DF82FF043A49}"/>
              </a:ext>
            </a:extLst>
          </p:cNvPr>
          <p:cNvSpPr/>
          <p:nvPr/>
        </p:nvSpPr>
        <p:spPr>
          <a:xfrm>
            <a:off x="5032992" y="468110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30</a:t>
            </a:r>
          </a:p>
        </p:txBody>
      </p:sp>
      <p:sp>
        <p:nvSpPr>
          <p:cNvPr id="5" name="Arrow: Right 4">
            <a:extLst>
              <a:ext uri="{FF2B5EF4-FFF2-40B4-BE49-F238E27FC236}">
                <a16:creationId xmlns:a16="http://schemas.microsoft.com/office/drawing/2014/main" id="{63351768-9A3A-4E63-B62B-C0A05A8CBE7E}"/>
              </a:ext>
            </a:extLst>
          </p:cNvPr>
          <p:cNvSpPr/>
          <p:nvPr/>
        </p:nvSpPr>
        <p:spPr>
          <a:xfrm>
            <a:off x="1330348" y="3359822"/>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3" name="Arrow: Right 12">
            <a:extLst>
              <a:ext uri="{FF2B5EF4-FFF2-40B4-BE49-F238E27FC236}">
                <a16:creationId xmlns:a16="http://schemas.microsoft.com/office/drawing/2014/main" id="{C8E2D0E1-FD21-4103-B1FE-A20F6EFAE6DA}"/>
              </a:ext>
            </a:extLst>
          </p:cNvPr>
          <p:cNvSpPr/>
          <p:nvPr/>
        </p:nvSpPr>
        <p:spPr>
          <a:xfrm>
            <a:off x="3030019" y="3359821"/>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4" name="Arrow: Right 13">
            <a:extLst>
              <a:ext uri="{FF2B5EF4-FFF2-40B4-BE49-F238E27FC236}">
                <a16:creationId xmlns:a16="http://schemas.microsoft.com/office/drawing/2014/main" id="{62959708-1B7C-433C-B38B-E8D5BA49C0E2}"/>
              </a:ext>
            </a:extLst>
          </p:cNvPr>
          <p:cNvSpPr/>
          <p:nvPr/>
        </p:nvSpPr>
        <p:spPr>
          <a:xfrm rot="2719702">
            <a:off x="4632640" y="4131723"/>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5" name="Arrow: Right 14">
            <a:extLst>
              <a:ext uri="{FF2B5EF4-FFF2-40B4-BE49-F238E27FC236}">
                <a16:creationId xmlns:a16="http://schemas.microsoft.com/office/drawing/2014/main" id="{72AF47B7-BDCA-4CD4-BD6D-F773EACD5253}"/>
              </a:ext>
            </a:extLst>
          </p:cNvPr>
          <p:cNvSpPr/>
          <p:nvPr/>
        </p:nvSpPr>
        <p:spPr>
          <a:xfrm rot="2079951">
            <a:off x="5844260" y="5710589"/>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01D53F63-EDF2-4C9C-B272-1EAE0729C3F2}"/>
              </a:ext>
            </a:extLst>
          </p:cNvPr>
          <p:cNvSpPr txBox="1"/>
          <p:nvPr/>
        </p:nvSpPr>
        <p:spPr>
          <a:xfrm>
            <a:off x="6587231" y="6080711"/>
            <a:ext cx="686406" cy="461665"/>
          </a:xfrm>
          <a:prstGeom prst="rect">
            <a:avLst/>
          </a:prstGeom>
          <a:noFill/>
        </p:spPr>
        <p:txBody>
          <a:bodyPr wrap="none" rtlCol="0">
            <a:spAutoFit/>
          </a:bodyPr>
          <a:lstStyle/>
          <a:p>
            <a:r>
              <a:rPr lang="en-US" sz="2400" dirty="0">
                <a:solidFill>
                  <a:schemeClr val="bg1"/>
                </a:solidFill>
              </a:rPr>
              <a:t>Null</a:t>
            </a:r>
          </a:p>
        </p:txBody>
      </p:sp>
      <p:sp>
        <p:nvSpPr>
          <p:cNvPr id="16" name="Arrow: Right 15">
            <a:extLst>
              <a:ext uri="{FF2B5EF4-FFF2-40B4-BE49-F238E27FC236}">
                <a16:creationId xmlns:a16="http://schemas.microsoft.com/office/drawing/2014/main" id="{51613CBF-6A5F-4EE1-8B74-D8BE86772325}"/>
              </a:ext>
            </a:extLst>
          </p:cNvPr>
          <p:cNvSpPr/>
          <p:nvPr/>
        </p:nvSpPr>
        <p:spPr>
          <a:xfrm rot="17803382">
            <a:off x="336994" y="4094069"/>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7" name="Left Brace 16">
            <a:extLst>
              <a:ext uri="{FF2B5EF4-FFF2-40B4-BE49-F238E27FC236}">
                <a16:creationId xmlns:a16="http://schemas.microsoft.com/office/drawing/2014/main" id="{8EC587EC-54CC-4C09-A1EB-0ADB42BD309E}"/>
              </a:ext>
            </a:extLst>
          </p:cNvPr>
          <p:cNvSpPr/>
          <p:nvPr/>
        </p:nvSpPr>
        <p:spPr>
          <a:xfrm rot="5400000">
            <a:off x="2482409" y="1493081"/>
            <a:ext cx="914400" cy="1744110"/>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8FA9C4F-7789-47A5-953B-A05B86AB4AE7}"/>
              </a:ext>
            </a:extLst>
          </p:cNvPr>
          <p:cNvSpPr txBox="1"/>
          <p:nvPr/>
        </p:nvSpPr>
        <p:spPr>
          <a:xfrm>
            <a:off x="1990086" y="1156690"/>
            <a:ext cx="1899046" cy="523220"/>
          </a:xfrm>
          <a:prstGeom prst="rect">
            <a:avLst/>
          </a:prstGeom>
          <a:noFill/>
        </p:spPr>
        <p:txBody>
          <a:bodyPr wrap="none" rtlCol="0">
            <a:spAutoFit/>
          </a:bodyPr>
          <a:lstStyle/>
          <a:p>
            <a:r>
              <a:rPr lang="en-US" sz="2800" dirty="0">
                <a:solidFill>
                  <a:schemeClr val="bg1"/>
                </a:solidFill>
              </a:rPr>
              <a:t>Node struct</a:t>
            </a:r>
          </a:p>
        </p:txBody>
      </p:sp>
      <p:sp>
        <p:nvSpPr>
          <p:cNvPr id="19" name="TextBox 18">
            <a:extLst>
              <a:ext uri="{FF2B5EF4-FFF2-40B4-BE49-F238E27FC236}">
                <a16:creationId xmlns:a16="http://schemas.microsoft.com/office/drawing/2014/main" id="{12363EA4-B661-46A0-A1AC-1643FEFD878F}"/>
              </a:ext>
            </a:extLst>
          </p:cNvPr>
          <p:cNvSpPr txBox="1"/>
          <p:nvPr/>
        </p:nvSpPr>
        <p:spPr>
          <a:xfrm>
            <a:off x="312127" y="5063989"/>
            <a:ext cx="4224041" cy="369332"/>
          </a:xfrm>
          <a:prstGeom prst="rect">
            <a:avLst/>
          </a:prstGeom>
          <a:noFill/>
        </p:spPr>
        <p:txBody>
          <a:bodyPr wrap="none" rtlCol="0">
            <a:spAutoFit/>
          </a:bodyPr>
          <a:lstStyle/>
          <a:p>
            <a:r>
              <a:rPr lang="en-US" dirty="0">
                <a:solidFill>
                  <a:schemeClr val="bg1"/>
                </a:solidFill>
              </a:rPr>
              <a:t>Each node has a value and a “next” pointer</a:t>
            </a:r>
          </a:p>
        </p:txBody>
      </p:sp>
      <p:sp>
        <p:nvSpPr>
          <p:cNvPr id="20" name="TextBox 19">
            <a:extLst>
              <a:ext uri="{FF2B5EF4-FFF2-40B4-BE49-F238E27FC236}">
                <a16:creationId xmlns:a16="http://schemas.microsoft.com/office/drawing/2014/main" id="{883DF7F7-78C8-4BD8-9017-AF6D2B8401D4}"/>
              </a:ext>
            </a:extLst>
          </p:cNvPr>
          <p:cNvSpPr txBox="1"/>
          <p:nvPr/>
        </p:nvSpPr>
        <p:spPr>
          <a:xfrm>
            <a:off x="312127" y="5711379"/>
            <a:ext cx="3805209" cy="369332"/>
          </a:xfrm>
          <a:prstGeom prst="rect">
            <a:avLst/>
          </a:prstGeom>
          <a:noFill/>
        </p:spPr>
        <p:txBody>
          <a:bodyPr wrap="none" rtlCol="0">
            <a:spAutoFit/>
          </a:bodyPr>
          <a:lstStyle/>
          <a:p>
            <a:r>
              <a:rPr lang="en-US">
                <a:solidFill>
                  <a:schemeClr val="bg1"/>
                </a:solidFill>
              </a:rPr>
              <a:t>Pros: expandable. Cons: complex, slow</a:t>
            </a:r>
            <a:endParaRPr lang="en-US" dirty="0">
              <a:solidFill>
                <a:schemeClr val="bg1"/>
              </a:solidFill>
            </a:endParaRPr>
          </a:p>
        </p:txBody>
      </p:sp>
      <p:sp>
        <p:nvSpPr>
          <p:cNvPr id="3" name="TextBox 2">
            <a:extLst>
              <a:ext uri="{FF2B5EF4-FFF2-40B4-BE49-F238E27FC236}">
                <a16:creationId xmlns:a16="http://schemas.microsoft.com/office/drawing/2014/main" id="{69D8A32A-3859-41AF-A420-BD068153B4BF}"/>
              </a:ext>
            </a:extLst>
          </p:cNvPr>
          <p:cNvSpPr txBox="1"/>
          <p:nvPr/>
        </p:nvSpPr>
        <p:spPr>
          <a:xfrm>
            <a:off x="7975648" y="2942829"/>
            <a:ext cx="2952540" cy="2862322"/>
          </a:xfrm>
          <a:prstGeom prst="rect">
            <a:avLst/>
          </a:prstGeom>
          <a:noFill/>
        </p:spPr>
        <p:txBody>
          <a:bodyPr wrap="none" rtlCol="0">
            <a:spAutoFit/>
          </a:bodyPr>
          <a:lstStyle/>
          <a:p>
            <a:r>
              <a:rPr lang="en-US" sz="1800" dirty="0"/>
              <a:t>int </a:t>
            </a:r>
            <a:r>
              <a:rPr lang="en-US" sz="1800" dirty="0" err="1"/>
              <a:t>containsTwo</a:t>
            </a:r>
            <a:r>
              <a:rPr lang="en-US" sz="1800" dirty="0"/>
              <a:t>(node* start){</a:t>
            </a:r>
            <a:br>
              <a:rPr lang="en-US" sz="1800" dirty="0"/>
            </a:br>
            <a:r>
              <a:rPr lang="en-US" sz="1800" dirty="0"/>
              <a:t>    node *p = start;</a:t>
            </a:r>
            <a:br>
              <a:rPr lang="en-US" sz="1800" dirty="0"/>
            </a:br>
            <a:r>
              <a:rPr lang="en-US" sz="1800" dirty="0"/>
              <a:t>    while (                 ){</a:t>
            </a:r>
            <a:br>
              <a:rPr lang="en-US" sz="1800" dirty="0"/>
            </a:br>
            <a:r>
              <a:rPr lang="en-US" sz="1800" dirty="0"/>
              <a:t>        </a:t>
            </a:r>
          </a:p>
          <a:p>
            <a:endParaRPr lang="en-US" dirty="0"/>
          </a:p>
          <a:p>
            <a:endParaRPr lang="en-US" sz="1800" dirty="0"/>
          </a:p>
          <a:p>
            <a:br>
              <a:rPr lang="en-US" sz="1800" dirty="0"/>
            </a:br>
            <a:r>
              <a:rPr lang="en-US" sz="1800" dirty="0"/>
              <a:t>    }</a:t>
            </a:r>
            <a:br>
              <a:rPr lang="en-US" sz="1800" dirty="0"/>
            </a:br>
            <a:r>
              <a:rPr lang="en-US" sz="1800" dirty="0"/>
              <a:t>    return 0;</a:t>
            </a:r>
            <a:br>
              <a:rPr lang="en-US" sz="1800" dirty="0"/>
            </a:br>
            <a:r>
              <a:rPr lang="en-US" sz="1800" dirty="0"/>
              <a:t>}</a:t>
            </a:r>
            <a:endParaRPr lang="en-US" dirty="0"/>
          </a:p>
        </p:txBody>
      </p:sp>
      <p:sp>
        <p:nvSpPr>
          <p:cNvPr id="12" name="TextBox 11">
            <a:extLst>
              <a:ext uri="{FF2B5EF4-FFF2-40B4-BE49-F238E27FC236}">
                <a16:creationId xmlns:a16="http://schemas.microsoft.com/office/drawing/2014/main" id="{F6BBEC46-E80C-4C95-9852-54ED591393D6}"/>
              </a:ext>
            </a:extLst>
          </p:cNvPr>
          <p:cNvSpPr txBox="1"/>
          <p:nvPr/>
        </p:nvSpPr>
        <p:spPr>
          <a:xfrm>
            <a:off x="8790959" y="3491700"/>
            <a:ext cx="1095172" cy="369332"/>
          </a:xfrm>
          <a:prstGeom prst="rect">
            <a:avLst/>
          </a:prstGeom>
          <a:noFill/>
        </p:spPr>
        <p:txBody>
          <a:bodyPr wrap="none" rtlCol="0">
            <a:spAutoFit/>
          </a:bodyPr>
          <a:lstStyle/>
          <a:p>
            <a:r>
              <a:rPr lang="en-US" sz="1800" dirty="0"/>
              <a:t>p != NULL</a:t>
            </a:r>
            <a:endParaRPr lang="en-US" dirty="0"/>
          </a:p>
        </p:txBody>
      </p:sp>
      <p:sp>
        <p:nvSpPr>
          <p:cNvPr id="21" name="TextBox 20">
            <a:extLst>
              <a:ext uri="{FF2B5EF4-FFF2-40B4-BE49-F238E27FC236}">
                <a16:creationId xmlns:a16="http://schemas.microsoft.com/office/drawing/2014/main" id="{8E26F13D-632F-43ED-B5CC-3828CD6F37B0}"/>
              </a:ext>
            </a:extLst>
          </p:cNvPr>
          <p:cNvSpPr txBox="1"/>
          <p:nvPr/>
        </p:nvSpPr>
        <p:spPr>
          <a:xfrm>
            <a:off x="8377356" y="3773825"/>
            <a:ext cx="1545616" cy="923330"/>
          </a:xfrm>
          <a:prstGeom prst="rect">
            <a:avLst/>
          </a:prstGeom>
          <a:noFill/>
        </p:spPr>
        <p:txBody>
          <a:bodyPr wrap="none" rtlCol="0">
            <a:spAutoFit/>
          </a:bodyPr>
          <a:lstStyle/>
          <a:p>
            <a:r>
              <a:rPr lang="en-US" sz="1800" dirty="0"/>
              <a:t>if(p-&gt;Val == 2)</a:t>
            </a:r>
            <a:br>
              <a:rPr lang="en-US" sz="1800" dirty="0"/>
            </a:br>
            <a:r>
              <a:rPr lang="en-US" sz="1800" dirty="0"/>
              <a:t>    return 1;</a:t>
            </a:r>
            <a:br>
              <a:rPr lang="en-US" sz="1800" dirty="0"/>
            </a:br>
            <a:r>
              <a:rPr lang="en-US" sz="1800" dirty="0"/>
              <a:t>else</a:t>
            </a:r>
            <a:endParaRPr lang="en-US" dirty="0"/>
          </a:p>
        </p:txBody>
      </p:sp>
      <p:sp>
        <p:nvSpPr>
          <p:cNvPr id="22" name="TextBox 21">
            <a:extLst>
              <a:ext uri="{FF2B5EF4-FFF2-40B4-BE49-F238E27FC236}">
                <a16:creationId xmlns:a16="http://schemas.microsoft.com/office/drawing/2014/main" id="{C4FC26B8-4254-4D72-A237-78387267F150}"/>
              </a:ext>
            </a:extLst>
          </p:cNvPr>
          <p:cNvSpPr txBox="1"/>
          <p:nvPr/>
        </p:nvSpPr>
        <p:spPr>
          <a:xfrm>
            <a:off x="8582770" y="4609948"/>
            <a:ext cx="1308820" cy="369332"/>
          </a:xfrm>
          <a:prstGeom prst="rect">
            <a:avLst/>
          </a:prstGeom>
          <a:noFill/>
        </p:spPr>
        <p:txBody>
          <a:bodyPr wrap="none" rtlCol="0">
            <a:spAutoFit/>
          </a:bodyPr>
          <a:lstStyle/>
          <a:p>
            <a:r>
              <a:rPr lang="en-US" sz="1800" dirty="0"/>
              <a:t>p = p-&gt;next;</a:t>
            </a:r>
            <a:endParaRPr lang="en-US" dirty="0"/>
          </a:p>
        </p:txBody>
      </p:sp>
    </p:spTree>
    <p:extLst>
      <p:ext uri="{BB962C8B-B14F-4D97-AF65-F5344CB8AC3E}">
        <p14:creationId xmlns:p14="http://schemas.microsoft.com/office/powerpoint/2010/main" val="93851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931C57-B840-4487-9F43-277DCAAB7892}"/>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Pointers to Functions</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2F945D1-AAC4-490E-B515-51E1D1B5C958}"/>
              </a:ext>
            </a:extLst>
          </p:cNvPr>
          <p:cNvSpPr>
            <a:spLocks noGrp="1"/>
          </p:cNvSpPr>
          <p:nvPr>
            <p:ph idx="1"/>
          </p:nvPr>
        </p:nvSpPr>
        <p:spPr>
          <a:xfrm>
            <a:off x="6514140" y="1854601"/>
            <a:ext cx="4776711" cy="3148798"/>
          </a:xfrm>
        </p:spPr>
        <p:txBody>
          <a:bodyPr anchor="ctr">
            <a:normAutofit/>
          </a:bodyPr>
          <a:lstStyle/>
          <a:p>
            <a:pPr marL="0" indent="0">
              <a:buNone/>
            </a:pPr>
            <a:r>
              <a:rPr lang="en-US" sz="2400" dirty="0"/>
              <a:t>Computers use pointers for basically everything, including functions.</a:t>
            </a:r>
          </a:p>
          <a:p>
            <a:pPr marL="0" indent="0">
              <a:buNone/>
            </a:pPr>
            <a:r>
              <a:rPr lang="en-US" sz="2400" dirty="0"/>
              <a:t>We can take advantage of this</a:t>
            </a:r>
          </a:p>
          <a:p>
            <a:pPr marL="0" indent="0">
              <a:buNone/>
            </a:pPr>
            <a:r>
              <a:rPr lang="en-US" sz="2400" dirty="0"/>
              <a:t>This is not used very often but is good to know</a:t>
            </a:r>
          </a:p>
        </p:txBody>
      </p:sp>
    </p:spTree>
    <p:extLst>
      <p:ext uri="{BB962C8B-B14F-4D97-AF65-F5344CB8AC3E}">
        <p14:creationId xmlns:p14="http://schemas.microsoft.com/office/powerpoint/2010/main" val="27422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9995D-8D33-4958-9A4E-99CB5F36DDD6}"/>
              </a:ext>
            </a:extLst>
          </p:cNvPr>
          <p:cNvSpPr>
            <a:spLocks noGrp="1"/>
          </p:cNvSpPr>
          <p:nvPr>
            <p:ph type="title"/>
          </p:nvPr>
        </p:nvSpPr>
        <p:spPr>
          <a:xfrm>
            <a:off x="965200" y="1567843"/>
            <a:ext cx="3712224" cy="3714496"/>
          </a:xfrm>
        </p:spPr>
        <p:txBody>
          <a:bodyPr anchor="ctr">
            <a:normAutofit/>
          </a:bodyPr>
          <a:lstStyle/>
          <a:p>
            <a:r>
              <a:rPr lang="en-US" sz="4800"/>
              <a:t>Pointers to Functions</a:t>
            </a:r>
          </a:p>
        </p:txBody>
      </p:sp>
      <p:grpSp>
        <p:nvGrpSpPr>
          <p:cNvPr id="25" name="Group 24">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26"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Freeform: Shape 28">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9ED0F6-89E3-4945-B769-E673641060F2}"/>
              </a:ext>
            </a:extLst>
          </p:cNvPr>
          <p:cNvSpPr>
            <a:spLocks noGrp="1"/>
          </p:cNvSpPr>
          <p:nvPr>
            <p:ph idx="1"/>
          </p:nvPr>
        </p:nvSpPr>
        <p:spPr>
          <a:xfrm>
            <a:off x="6209382" y="2096162"/>
            <a:ext cx="3894161" cy="2657858"/>
          </a:xfrm>
        </p:spPr>
        <p:txBody>
          <a:bodyPr anchor="ctr">
            <a:normAutofit/>
          </a:bodyPr>
          <a:lstStyle/>
          <a:p>
            <a:pPr marL="0" indent="0">
              <a:buNone/>
            </a:pPr>
            <a:r>
              <a:rPr lang="en-US" sz="1400" dirty="0">
                <a:solidFill>
                  <a:srgbClr val="FC9B9B"/>
                </a:solidFill>
                <a:latin typeface="Consolas" panose="020B0609020204030204" pitchFamily="49" charset="0"/>
              </a:rPr>
              <a:t>#include &lt;</a:t>
            </a:r>
            <a:r>
              <a:rPr lang="en-US" sz="1400" dirty="0" err="1">
                <a:solidFill>
                  <a:srgbClr val="FC9B9B"/>
                </a:solidFill>
                <a:latin typeface="Consolas" panose="020B0609020204030204" pitchFamily="49" charset="0"/>
              </a:rPr>
              <a:t>stdio.h</a:t>
            </a:r>
            <a:r>
              <a:rPr lang="en-US" sz="1400" dirty="0">
                <a:solidFill>
                  <a:srgbClr val="FC9B9B"/>
                </a:solidFill>
                <a:latin typeface="Consolas" panose="020B0609020204030204" pitchFamily="49" charset="0"/>
              </a:rPr>
              <a:t>&gt;</a:t>
            </a:r>
            <a:br>
              <a:rPr lang="en-US" sz="1400" dirty="0">
                <a:solidFill>
                  <a:srgbClr val="FFFFFF"/>
                </a:solidFill>
                <a:latin typeface="Consolas" panose="020B0609020204030204" pitchFamily="49" charset="0"/>
              </a:rPr>
            </a:br>
            <a:br>
              <a:rPr lang="en-US" sz="1400" dirty="0">
                <a:solidFill>
                  <a:srgbClr val="FFFFFF"/>
                </a:solidFill>
                <a:latin typeface="Consolas" panose="020B0609020204030204" pitchFamily="49" charset="0"/>
              </a:rPr>
            </a:b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t>
            </a:r>
            <a:r>
              <a:rPr lang="en-US" sz="1400" dirty="0">
                <a:solidFill>
                  <a:srgbClr val="FFFFAA"/>
                </a:solidFill>
                <a:latin typeface="Consolas" panose="020B0609020204030204" pitchFamily="49" charset="0"/>
              </a:rPr>
              <a:t>add</a:t>
            </a: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b ) {</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return</a:t>
            </a:r>
            <a:r>
              <a:rPr lang="en-US" sz="1400" dirty="0">
                <a:solidFill>
                  <a:srgbClr val="FFFFFF"/>
                </a:solidFill>
                <a:latin typeface="Consolas" panose="020B0609020204030204" pitchFamily="49" charset="0"/>
              </a:rPr>
              <a:t> a + b;</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a:t>
            </a:r>
            <a:br>
              <a:rPr lang="en-US" sz="1400" dirty="0">
                <a:solidFill>
                  <a:srgbClr val="FFFFFF"/>
                </a:solidFill>
                <a:latin typeface="Consolas" panose="020B0609020204030204" pitchFamily="49" charset="0"/>
              </a:rPr>
            </a:br>
            <a:br>
              <a:rPr lang="en-US" sz="1400" dirty="0">
                <a:solidFill>
                  <a:srgbClr val="FFFFFF"/>
                </a:solidFill>
                <a:latin typeface="Consolas" panose="020B0609020204030204" pitchFamily="49" charset="0"/>
              </a:rPr>
            </a:b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t>
            </a:r>
            <a:r>
              <a:rPr lang="en-US" sz="1400" dirty="0">
                <a:solidFill>
                  <a:srgbClr val="FFFFAA"/>
                </a:solidFill>
                <a:latin typeface="Consolas" panose="020B0609020204030204" pitchFamily="49" charset="0"/>
              </a:rPr>
              <a:t>subtract</a:t>
            </a: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b ) {</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return</a:t>
            </a:r>
            <a:r>
              <a:rPr lang="en-US" sz="1400" dirty="0">
                <a:solidFill>
                  <a:srgbClr val="FFFFFF"/>
                </a:solidFill>
                <a:latin typeface="Consolas" panose="020B0609020204030204" pitchFamily="49" charset="0"/>
              </a:rPr>
              <a:t> a - b;</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a:t>
            </a:r>
            <a:br>
              <a:rPr lang="en-US" sz="1400" dirty="0">
                <a:solidFill>
                  <a:srgbClr val="FFFFFF"/>
                </a:solidFill>
                <a:latin typeface="Consolas" panose="020B0609020204030204" pitchFamily="49" charset="0"/>
              </a:rPr>
            </a:br>
            <a:br>
              <a:rPr lang="en-US" sz="1400" dirty="0">
                <a:solidFill>
                  <a:srgbClr val="FFFFFF"/>
                </a:solidFill>
                <a:latin typeface="Consolas" panose="020B0609020204030204" pitchFamily="49" charset="0"/>
              </a:rPr>
            </a:b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t>
            </a:r>
            <a:r>
              <a:rPr lang="en-US" sz="1400" dirty="0">
                <a:solidFill>
                  <a:srgbClr val="FFFFAA"/>
                </a:solidFill>
                <a:latin typeface="Consolas" panose="020B0609020204030204" pitchFamily="49" charset="0"/>
              </a:rPr>
              <a:t>multiply</a:t>
            </a: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b ) {</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return</a:t>
            </a:r>
            <a:r>
              <a:rPr lang="en-US" sz="1400" dirty="0">
                <a:solidFill>
                  <a:srgbClr val="FFFFFF"/>
                </a:solidFill>
                <a:latin typeface="Consolas" panose="020B0609020204030204" pitchFamily="49" charset="0"/>
              </a:rPr>
              <a:t> a * b;</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a:t>
            </a:r>
            <a:endParaRPr lang="en-US" sz="1400" dirty="0">
              <a:solidFill>
                <a:schemeClr val="bg1"/>
              </a:solidFill>
            </a:endParaRPr>
          </a:p>
        </p:txBody>
      </p:sp>
      <p:sp>
        <p:nvSpPr>
          <p:cNvPr id="5" name="TextBox 4">
            <a:extLst>
              <a:ext uri="{FF2B5EF4-FFF2-40B4-BE49-F238E27FC236}">
                <a16:creationId xmlns:a16="http://schemas.microsoft.com/office/drawing/2014/main" id="{F4F3EA74-8CF8-42D8-B961-64E3AC8BFF79}"/>
              </a:ext>
            </a:extLst>
          </p:cNvPr>
          <p:cNvSpPr txBox="1"/>
          <p:nvPr/>
        </p:nvSpPr>
        <p:spPr>
          <a:xfrm>
            <a:off x="1035506" y="4943475"/>
            <a:ext cx="4869994" cy="646331"/>
          </a:xfrm>
          <a:prstGeom prst="rect">
            <a:avLst/>
          </a:prstGeom>
          <a:noFill/>
        </p:spPr>
        <p:txBody>
          <a:bodyPr wrap="square" rtlCol="0">
            <a:spAutoFit/>
          </a:bodyPr>
          <a:lstStyle/>
          <a:p>
            <a:r>
              <a:rPr lang="en-US" dirty="0"/>
              <a:t>Let’s say we want a generic </a:t>
            </a:r>
            <a:r>
              <a:rPr lang="en-US" dirty="0" err="1"/>
              <a:t>doMath</a:t>
            </a:r>
            <a:r>
              <a:rPr lang="en-US" dirty="0"/>
              <a:t> function, which takes an operator function and 2 inputs</a:t>
            </a:r>
          </a:p>
        </p:txBody>
      </p:sp>
    </p:spTree>
    <p:extLst>
      <p:ext uri="{BB962C8B-B14F-4D97-AF65-F5344CB8AC3E}">
        <p14:creationId xmlns:p14="http://schemas.microsoft.com/office/powerpoint/2010/main" val="1185436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9995D-8D33-4958-9A4E-99CB5F36DDD6}"/>
              </a:ext>
            </a:extLst>
          </p:cNvPr>
          <p:cNvSpPr>
            <a:spLocks noGrp="1"/>
          </p:cNvSpPr>
          <p:nvPr>
            <p:ph type="title"/>
          </p:nvPr>
        </p:nvSpPr>
        <p:spPr>
          <a:xfrm>
            <a:off x="965200" y="1567843"/>
            <a:ext cx="3712224" cy="3714496"/>
          </a:xfrm>
        </p:spPr>
        <p:txBody>
          <a:bodyPr anchor="ctr">
            <a:normAutofit/>
          </a:bodyPr>
          <a:lstStyle/>
          <a:p>
            <a:r>
              <a:rPr lang="en-US" sz="4800"/>
              <a:t>Pointers to Functions</a:t>
            </a:r>
          </a:p>
        </p:txBody>
      </p:sp>
      <p:grpSp>
        <p:nvGrpSpPr>
          <p:cNvPr id="25" name="Group 24">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26"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Freeform: Shape 28">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9ED0F6-89E3-4945-B769-E673641060F2}"/>
              </a:ext>
            </a:extLst>
          </p:cNvPr>
          <p:cNvSpPr>
            <a:spLocks noGrp="1"/>
          </p:cNvSpPr>
          <p:nvPr>
            <p:ph idx="1"/>
          </p:nvPr>
        </p:nvSpPr>
        <p:spPr>
          <a:xfrm>
            <a:off x="5341487" y="1948991"/>
            <a:ext cx="5505450" cy="2658520"/>
          </a:xfrm>
        </p:spPr>
        <p:txBody>
          <a:bodyPr anchor="ctr">
            <a:normAutofit/>
          </a:bodyPr>
          <a:lstStyle/>
          <a:p>
            <a:pPr marL="0" indent="0" algn="ctr">
              <a:lnSpc>
                <a:spcPct val="150000"/>
              </a:lnSpc>
              <a:buNone/>
            </a:pPr>
            <a:r>
              <a:rPr lang="en-US" sz="3200" dirty="0">
                <a:solidFill>
                  <a:srgbClr val="FCC28C"/>
                </a:solidFill>
                <a:latin typeface="Consolas" panose="020B0609020204030204" pitchFamily="49" charset="0"/>
              </a:rPr>
              <a:t>int</a:t>
            </a:r>
            <a:r>
              <a:rPr lang="en-US" sz="3200" dirty="0">
                <a:solidFill>
                  <a:srgbClr val="FFFFFF"/>
                </a:solidFill>
                <a:latin typeface="Consolas" panose="020B0609020204030204" pitchFamily="49" charset="0"/>
              </a:rPr>
              <a:t> (*</a:t>
            </a:r>
            <a:r>
              <a:rPr lang="en-US" sz="3200" dirty="0" err="1">
                <a:solidFill>
                  <a:srgbClr val="FFFFFF"/>
                </a:solidFill>
                <a:latin typeface="Consolas" panose="020B0609020204030204" pitchFamily="49" charset="0"/>
              </a:rPr>
              <a:t>fn</a:t>
            </a:r>
            <a:r>
              <a:rPr lang="en-US" sz="3200" dirty="0">
                <a:solidFill>
                  <a:srgbClr val="FFFFFF"/>
                </a:solidFill>
                <a:latin typeface="Consolas" panose="020B0609020204030204" pitchFamily="49" charset="0"/>
              </a:rPr>
              <a:t>)(</a:t>
            </a:r>
            <a:r>
              <a:rPr lang="en-US" sz="3200" dirty="0">
                <a:solidFill>
                  <a:srgbClr val="FCC28C"/>
                </a:solidFill>
                <a:latin typeface="Consolas" panose="020B0609020204030204" pitchFamily="49" charset="0"/>
              </a:rPr>
              <a:t>int</a:t>
            </a:r>
            <a:r>
              <a:rPr lang="en-US" sz="3200" dirty="0">
                <a:solidFill>
                  <a:srgbClr val="FFFFFF"/>
                </a:solidFill>
                <a:latin typeface="Consolas" panose="020B0609020204030204" pitchFamily="49" charset="0"/>
              </a:rPr>
              <a:t> a, </a:t>
            </a:r>
            <a:r>
              <a:rPr lang="en-US" sz="3200" dirty="0">
                <a:solidFill>
                  <a:srgbClr val="FCC28C"/>
                </a:solidFill>
                <a:latin typeface="Consolas" panose="020B0609020204030204" pitchFamily="49" charset="0"/>
              </a:rPr>
              <a:t>int</a:t>
            </a:r>
            <a:r>
              <a:rPr lang="en-US" sz="3200" dirty="0">
                <a:solidFill>
                  <a:srgbClr val="FFFFFF"/>
                </a:solidFill>
                <a:latin typeface="Consolas" panose="020B0609020204030204" pitchFamily="49" charset="0"/>
              </a:rPr>
              <a:t> b)</a:t>
            </a:r>
          </a:p>
        </p:txBody>
      </p:sp>
      <p:sp>
        <p:nvSpPr>
          <p:cNvPr id="5" name="TextBox 4">
            <a:extLst>
              <a:ext uri="{FF2B5EF4-FFF2-40B4-BE49-F238E27FC236}">
                <a16:creationId xmlns:a16="http://schemas.microsoft.com/office/drawing/2014/main" id="{F4F3EA74-8CF8-42D8-B961-64E3AC8BFF79}"/>
              </a:ext>
            </a:extLst>
          </p:cNvPr>
          <p:cNvSpPr txBox="1"/>
          <p:nvPr/>
        </p:nvSpPr>
        <p:spPr>
          <a:xfrm>
            <a:off x="984254" y="4458969"/>
            <a:ext cx="4869994" cy="646331"/>
          </a:xfrm>
          <a:prstGeom prst="rect">
            <a:avLst/>
          </a:prstGeom>
          <a:noFill/>
        </p:spPr>
        <p:txBody>
          <a:bodyPr wrap="square" rtlCol="0">
            <a:spAutoFit/>
          </a:bodyPr>
          <a:lstStyle/>
          <a:p>
            <a:r>
              <a:rPr lang="en-US" dirty="0"/>
              <a:t>This line is how you declare a variable function pointer</a:t>
            </a:r>
          </a:p>
        </p:txBody>
      </p:sp>
      <p:grpSp>
        <p:nvGrpSpPr>
          <p:cNvPr id="13" name="Group 12">
            <a:extLst>
              <a:ext uri="{FF2B5EF4-FFF2-40B4-BE49-F238E27FC236}">
                <a16:creationId xmlns:a16="http://schemas.microsoft.com/office/drawing/2014/main" id="{717118EA-BD9C-4871-9057-ABFB55468034}"/>
              </a:ext>
            </a:extLst>
          </p:cNvPr>
          <p:cNvGrpSpPr/>
          <p:nvPr/>
        </p:nvGrpSpPr>
        <p:grpSpPr>
          <a:xfrm>
            <a:off x="6985353" y="1344628"/>
            <a:ext cx="1877760" cy="1760400"/>
            <a:chOff x="6985353" y="1344628"/>
            <a:chExt cx="1877760" cy="176040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9B8D581-D45D-4BD0-A02C-ABDAF82B5E11}"/>
                    </a:ext>
                  </a:extLst>
                </p14:cNvPr>
                <p14:cNvContentPartPr/>
                <p14:nvPr/>
              </p14:nvContentPartPr>
              <p14:xfrm>
                <a:off x="6985353" y="2727388"/>
                <a:ext cx="522360" cy="377640"/>
              </p14:xfrm>
            </p:contentPart>
          </mc:Choice>
          <mc:Fallback xmlns="">
            <p:pic>
              <p:nvPicPr>
                <p:cNvPr id="6" name="Ink 5">
                  <a:extLst>
                    <a:ext uri="{FF2B5EF4-FFF2-40B4-BE49-F238E27FC236}">
                      <a16:creationId xmlns:a16="http://schemas.microsoft.com/office/drawing/2014/main" id="{89B8D581-D45D-4BD0-A02C-ABDAF82B5E11}"/>
                    </a:ext>
                  </a:extLst>
                </p:cNvPr>
                <p:cNvPicPr/>
                <p:nvPr/>
              </p:nvPicPr>
              <p:blipFill>
                <a:blip r:embed="rId3"/>
                <a:stretch>
                  <a:fillRect/>
                </a:stretch>
              </p:blipFill>
              <p:spPr>
                <a:xfrm>
                  <a:off x="6949353" y="2691388"/>
                  <a:ext cx="59400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14B2B77-8F60-46A9-8C7C-A95BF5AE8EA5}"/>
                    </a:ext>
                  </a:extLst>
                </p14:cNvPr>
                <p14:cNvContentPartPr/>
                <p14:nvPr/>
              </p14:nvContentPartPr>
              <p14:xfrm>
                <a:off x="7079673" y="1793908"/>
                <a:ext cx="633600" cy="1268280"/>
              </p14:xfrm>
            </p:contentPart>
          </mc:Choice>
          <mc:Fallback xmlns="">
            <p:pic>
              <p:nvPicPr>
                <p:cNvPr id="7" name="Ink 6">
                  <a:extLst>
                    <a:ext uri="{FF2B5EF4-FFF2-40B4-BE49-F238E27FC236}">
                      <a16:creationId xmlns:a16="http://schemas.microsoft.com/office/drawing/2014/main" id="{814B2B77-8F60-46A9-8C7C-A95BF5AE8EA5}"/>
                    </a:ext>
                  </a:extLst>
                </p:cNvPr>
                <p:cNvPicPr/>
                <p:nvPr/>
              </p:nvPicPr>
              <p:blipFill>
                <a:blip r:embed="rId5"/>
                <a:stretch>
                  <a:fillRect/>
                </a:stretch>
              </p:blipFill>
              <p:spPr>
                <a:xfrm>
                  <a:off x="7043673" y="1758268"/>
                  <a:ext cx="705240" cy="1339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02A3A36E-A0F2-4504-9023-5DF71E1F4202}"/>
                    </a:ext>
                  </a:extLst>
                </p14:cNvPr>
                <p14:cNvContentPartPr/>
                <p14:nvPr/>
              </p14:nvContentPartPr>
              <p14:xfrm>
                <a:off x="7370913" y="1344628"/>
                <a:ext cx="284040" cy="397800"/>
              </p14:xfrm>
            </p:contentPart>
          </mc:Choice>
          <mc:Fallback xmlns="">
            <p:pic>
              <p:nvPicPr>
                <p:cNvPr id="8" name="Ink 7">
                  <a:extLst>
                    <a:ext uri="{FF2B5EF4-FFF2-40B4-BE49-F238E27FC236}">
                      <a16:creationId xmlns:a16="http://schemas.microsoft.com/office/drawing/2014/main" id="{02A3A36E-A0F2-4504-9023-5DF71E1F4202}"/>
                    </a:ext>
                  </a:extLst>
                </p:cNvPr>
                <p:cNvPicPr/>
                <p:nvPr/>
              </p:nvPicPr>
              <p:blipFill>
                <a:blip r:embed="rId7"/>
                <a:stretch>
                  <a:fillRect/>
                </a:stretch>
              </p:blipFill>
              <p:spPr>
                <a:xfrm>
                  <a:off x="7334913" y="1308988"/>
                  <a:ext cx="35568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CCA421C0-7896-457E-81B1-94A7A8C6B20B}"/>
                    </a:ext>
                  </a:extLst>
                </p14:cNvPr>
                <p14:cNvContentPartPr/>
                <p14:nvPr/>
              </p14:nvContentPartPr>
              <p14:xfrm>
                <a:off x="7769433" y="1415188"/>
                <a:ext cx="207360" cy="243720"/>
              </p14:xfrm>
            </p:contentPart>
          </mc:Choice>
          <mc:Fallback xmlns="">
            <p:pic>
              <p:nvPicPr>
                <p:cNvPr id="9" name="Ink 8">
                  <a:extLst>
                    <a:ext uri="{FF2B5EF4-FFF2-40B4-BE49-F238E27FC236}">
                      <a16:creationId xmlns:a16="http://schemas.microsoft.com/office/drawing/2014/main" id="{CCA421C0-7896-457E-81B1-94A7A8C6B20B}"/>
                    </a:ext>
                  </a:extLst>
                </p:cNvPr>
                <p:cNvPicPr/>
                <p:nvPr/>
              </p:nvPicPr>
              <p:blipFill>
                <a:blip r:embed="rId9"/>
                <a:stretch>
                  <a:fillRect/>
                </a:stretch>
              </p:blipFill>
              <p:spPr>
                <a:xfrm>
                  <a:off x="7733433" y="1379548"/>
                  <a:ext cx="2790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EE3FB959-C17A-4A17-84D9-795CC2E71D4E}"/>
                    </a:ext>
                  </a:extLst>
                </p14:cNvPr>
                <p14:cNvContentPartPr/>
                <p14:nvPr/>
              </p14:nvContentPartPr>
              <p14:xfrm>
                <a:off x="8143113" y="1366948"/>
                <a:ext cx="284400" cy="332640"/>
              </p14:xfrm>
            </p:contentPart>
          </mc:Choice>
          <mc:Fallback xmlns="">
            <p:pic>
              <p:nvPicPr>
                <p:cNvPr id="11" name="Ink 10">
                  <a:extLst>
                    <a:ext uri="{FF2B5EF4-FFF2-40B4-BE49-F238E27FC236}">
                      <a16:creationId xmlns:a16="http://schemas.microsoft.com/office/drawing/2014/main" id="{EE3FB959-C17A-4A17-84D9-795CC2E71D4E}"/>
                    </a:ext>
                  </a:extLst>
                </p:cNvPr>
                <p:cNvPicPr/>
                <p:nvPr/>
              </p:nvPicPr>
              <p:blipFill>
                <a:blip r:embed="rId11"/>
                <a:stretch>
                  <a:fillRect/>
                </a:stretch>
              </p:blipFill>
              <p:spPr>
                <a:xfrm>
                  <a:off x="8107113" y="1331308"/>
                  <a:ext cx="35604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885A3B15-BE24-4B9A-9BE2-B28B07D78933}"/>
                    </a:ext>
                  </a:extLst>
                </p14:cNvPr>
                <p14:cNvContentPartPr/>
                <p14:nvPr/>
              </p14:nvContentPartPr>
              <p14:xfrm>
                <a:off x="8588433" y="1492588"/>
                <a:ext cx="274680" cy="181800"/>
              </p14:xfrm>
            </p:contentPart>
          </mc:Choice>
          <mc:Fallback xmlns="">
            <p:pic>
              <p:nvPicPr>
                <p:cNvPr id="12" name="Ink 11">
                  <a:extLst>
                    <a:ext uri="{FF2B5EF4-FFF2-40B4-BE49-F238E27FC236}">
                      <a16:creationId xmlns:a16="http://schemas.microsoft.com/office/drawing/2014/main" id="{885A3B15-BE24-4B9A-9BE2-B28B07D78933}"/>
                    </a:ext>
                  </a:extLst>
                </p:cNvPr>
                <p:cNvPicPr/>
                <p:nvPr/>
              </p:nvPicPr>
              <p:blipFill>
                <a:blip r:embed="rId13"/>
                <a:stretch>
                  <a:fillRect/>
                </a:stretch>
              </p:blipFill>
              <p:spPr>
                <a:xfrm>
                  <a:off x="8552433" y="1456948"/>
                  <a:ext cx="346320" cy="253440"/>
                </a:xfrm>
                <a:prstGeom prst="rect">
                  <a:avLst/>
                </a:prstGeom>
              </p:spPr>
            </p:pic>
          </mc:Fallback>
        </mc:AlternateContent>
      </p:grpSp>
      <p:grpSp>
        <p:nvGrpSpPr>
          <p:cNvPr id="52" name="Group 51">
            <a:extLst>
              <a:ext uri="{FF2B5EF4-FFF2-40B4-BE49-F238E27FC236}">
                <a16:creationId xmlns:a16="http://schemas.microsoft.com/office/drawing/2014/main" id="{1AA2FFFE-2421-4133-8109-3CC346459619}"/>
              </a:ext>
            </a:extLst>
          </p:cNvPr>
          <p:cNvGrpSpPr/>
          <p:nvPr/>
        </p:nvGrpSpPr>
        <p:grpSpPr>
          <a:xfrm>
            <a:off x="5869713" y="3512908"/>
            <a:ext cx="4591080" cy="1890360"/>
            <a:chOff x="5869713" y="3512908"/>
            <a:chExt cx="4591080" cy="1890360"/>
          </a:xfrm>
        </p:grpSpPr>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C1D6789E-4053-49C7-9607-B093A80EC36B}"/>
                    </a:ext>
                  </a:extLst>
                </p14:cNvPr>
                <p14:cNvContentPartPr/>
                <p14:nvPr/>
              </p14:nvContentPartPr>
              <p14:xfrm>
                <a:off x="5869713" y="3614068"/>
                <a:ext cx="265680" cy="350640"/>
              </p14:xfrm>
            </p:contentPart>
          </mc:Choice>
          <mc:Fallback xmlns="">
            <p:pic>
              <p:nvPicPr>
                <p:cNvPr id="14" name="Ink 13">
                  <a:extLst>
                    <a:ext uri="{FF2B5EF4-FFF2-40B4-BE49-F238E27FC236}">
                      <a16:creationId xmlns:a16="http://schemas.microsoft.com/office/drawing/2014/main" id="{C1D6789E-4053-49C7-9607-B093A80EC36B}"/>
                    </a:ext>
                  </a:extLst>
                </p:cNvPr>
                <p:cNvPicPr/>
                <p:nvPr/>
              </p:nvPicPr>
              <p:blipFill>
                <a:blip r:embed="rId15"/>
                <a:stretch>
                  <a:fillRect/>
                </a:stretch>
              </p:blipFill>
              <p:spPr>
                <a:xfrm>
                  <a:off x="5834073" y="3578428"/>
                  <a:ext cx="33732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10E1A967-E449-4170-AC3E-724D39306616}"/>
                    </a:ext>
                  </a:extLst>
                </p14:cNvPr>
                <p14:cNvContentPartPr/>
                <p14:nvPr/>
              </p14:nvContentPartPr>
              <p14:xfrm>
                <a:off x="6002553" y="3582748"/>
                <a:ext cx="331560" cy="744840"/>
              </p14:xfrm>
            </p:contentPart>
          </mc:Choice>
          <mc:Fallback xmlns="">
            <p:pic>
              <p:nvPicPr>
                <p:cNvPr id="15" name="Ink 14">
                  <a:extLst>
                    <a:ext uri="{FF2B5EF4-FFF2-40B4-BE49-F238E27FC236}">
                      <a16:creationId xmlns:a16="http://schemas.microsoft.com/office/drawing/2014/main" id="{10E1A967-E449-4170-AC3E-724D39306616}"/>
                    </a:ext>
                  </a:extLst>
                </p:cNvPr>
                <p:cNvPicPr/>
                <p:nvPr/>
              </p:nvPicPr>
              <p:blipFill>
                <a:blip r:embed="rId17"/>
                <a:stretch>
                  <a:fillRect/>
                </a:stretch>
              </p:blipFill>
              <p:spPr>
                <a:xfrm>
                  <a:off x="5966913" y="3547108"/>
                  <a:ext cx="403200" cy="816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9A952A2A-B4B4-4A98-859B-727ADD685FD5}"/>
                    </a:ext>
                  </a:extLst>
                </p14:cNvPr>
                <p14:cNvContentPartPr/>
                <p14:nvPr/>
              </p14:nvContentPartPr>
              <p14:xfrm>
                <a:off x="6432753" y="4319308"/>
                <a:ext cx="198000" cy="281160"/>
              </p14:xfrm>
            </p:contentPart>
          </mc:Choice>
          <mc:Fallback xmlns="">
            <p:pic>
              <p:nvPicPr>
                <p:cNvPr id="17" name="Ink 16">
                  <a:extLst>
                    <a:ext uri="{FF2B5EF4-FFF2-40B4-BE49-F238E27FC236}">
                      <a16:creationId xmlns:a16="http://schemas.microsoft.com/office/drawing/2014/main" id="{9A952A2A-B4B4-4A98-859B-727ADD685FD5}"/>
                    </a:ext>
                  </a:extLst>
                </p:cNvPr>
                <p:cNvPicPr/>
                <p:nvPr/>
              </p:nvPicPr>
              <p:blipFill>
                <a:blip r:embed="rId19"/>
                <a:stretch>
                  <a:fillRect/>
                </a:stretch>
              </p:blipFill>
              <p:spPr>
                <a:xfrm>
                  <a:off x="6397113" y="4283668"/>
                  <a:ext cx="26964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AD35BF5E-BD5A-4C04-9762-BA6AAA2DC314}"/>
                    </a:ext>
                  </a:extLst>
                </p14:cNvPr>
                <p14:cNvContentPartPr/>
                <p14:nvPr/>
              </p14:nvContentPartPr>
              <p14:xfrm>
                <a:off x="6594033" y="4369708"/>
                <a:ext cx="193320" cy="309960"/>
              </p14:xfrm>
            </p:contentPart>
          </mc:Choice>
          <mc:Fallback xmlns="">
            <p:pic>
              <p:nvPicPr>
                <p:cNvPr id="18" name="Ink 17">
                  <a:extLst>
                    <a:ext uri="{FF2B5EF4-FFF2-40B4-BE49-F238E27FC236}">
                      <a16:creationId xmlns:a16="http://schemas.microsoft.com/office/drawing/2014/main" id="{AD35BF5E-BD5A-4C04-9762-BA6AAA2DC314}"/>
                    </a:ext>
                  </a:extLst>
                </p:cNvPr>
                <p:cNvPicPr/>
                <p:nvPr/>
              </p:nvPicPr>
              <p:blipFill>
                <a:blip r:embed="rId21"/>
                <a:stretch>
                  <a:fillRect/>
                </a:stretch>
              </p:blipFill>
              <p:spPr>
                <a:xfrm>
                  <a:off x="6558033" y="4334068"/>
                  <a:ext cx="26496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3D80123-B086-459C-92FC-E190BA41672E}"/>
                    </a:ext>
                  </a:extLst>
                </p14:cNvPr>
                <p14:cNvContentPartPr/>
                <p14:nvPr/>
              </p14:nvContentPartPr>
              <p14:xfrm>
                <a:off x="6957993" y="4201948"/>
                <a:ext cx="101520" cy="312840"/>
              </p14:xfrm>
            </p:contentPart>
          </mc:Choice>
          <mc:Fallback xmlns="">
            <p:pic>
              <p:nvPicPr>
                <p:cNvPr id="19" name="Ink 18">
                  <a:extLst>
                    <a:ext uri="{FF2B5EF4-FFF2-40B4-BE49-F238E27FC236}">
                      <a16:creationId xmlns:a16="http://schemas.microsoft.com/office/drawing/2014/main" id="{E3D80123-B086-459C-92FC-E190BA41672E}"/>
                    </a:ext>
                  </a:extLst>
                </p:cNvPr>
                <p:cNvPicPr/>
                <p:nvPr/>
              </p:nvPicPr>
              <p:blipFill>
                <a:blip r:embed="rId23"/>
                <a:stretch>
                  <a:fillRect/>
                </a:stretch>
              </p:blipFill>
              <p:spPr>
                <a:xfrm>
                  <a:off x="6921993" y="4165948"/>
                  <a:ext cx="17316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DB766EFD-4875-4A5E-A89A-182EB8E60566}"/>
                    </a:ext>
                  </a:extLst>
                </p14:cNvPr>
                <p14:cNvContentPartPr/>
                <p14:nvPr/>
              </p14:nvContentPartPr>
              <p14:xfrm>
                <a:off x="6864753" y="4329748"/>
                <a:ext cx="152280" cy="32040"/>
              </p14:xfrm>
            </p:contentPart>
          </mc:Choice>
          <mc:Fallback xmlns="">
            <p:pic>
              <p:nvPicPr>
                <p:cNvPr id="20" name="Ink 19">
                  <a:extLst>
                    <a:ext uri="{FF2B5EF4-FFF2-40B4-BE49-F238E27FC236}">
                      <a16:creationId xmlns:a16="http://schemas.microsoft.com/office/drawing/2014/main" id="{DB766EFD-4875-4A5E-A89A-182EB8E60566}"/>
                    </a:ext>
                  </a:extLst>
                </p:cNvPr>
                <p:cNvPicPr/>
                <p:nvPr/>
              </p:nvPicPr>
              <p:blipFill>
                <a:blip r:embed="rId25"/>
                <a:stretch>
                  <a:fillRect/>
                </a:stretch>
              </p:blipFill>
              <p:spPr>
                <a:xfrm>
                  <a:off x="6829113" y="4293748"/>
                  <a:ext cx="2239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0A3E80C0-F7A8-4C12-8796-859EB5F956A2}"/>
                    </a:ext>
                  </a:extLst>
                </p14:cNvPr>
                <p14:cNvContentPartPr/>
                <p14:nvPr/>
              </p14:nvContentPartPr>
              <p14:xfrm>
                <a:off x="7155633" y="4318588"/>
                <a:ext cx="191520" cy="209520"/>
              </p14:xfrm>
            </p:contentPart>
          </mc:Choice>
          <mc:Fallback xmlns="">
            <p:pic>
              <p:nvPicPr>
                <p:cNvPr id="21" name="Ink 20">
                  <a:extLst>
                    <a:ext uri="{FF2B5EF4-FFF2-40B4-BE49-F238E27FC236}">
                      <a16:creationId xmlns:a16="http://schemas.microsoft.com/office/drawing/2014/main" id="{0A3E80C0-F7A8-4C12-8796-859EB5F956A2}"/>
                    </a:ext>
                  </a:extLst>
                </p:cNvPr>
                <p:cNvPicPr/>
                <p:nvPr/>
              </p:nvPicPr>
              <p:blipFill>
                <a:blip r:embed="rId27"/>
                <a:stretch>
                  <a:fillRect/>
                </a:stretch>
              </p:blipFill>
              <p:spPr>
                <a:xfrm>
                  <a:off x="7119633" y="4282948"/>
                  <a:ext cx="2631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41459A80-E758-4676-9B9B-625537DA168C}"/>
                    </a:ext>
                  </a:extLst>
                </p14:cNvPr>
                <p14:cNvContentPartPr/>
                <p14:nvPr/>
              </p14:nvContentPartPr>
              <p14:xfrm>
                <a:off x="7452273" y="4275748"/>
                <a:ext cx="127440" cy="242640"/>
              </p14:xfrm>
            </p:contentPart>
          </mc:Choice>
          <mc:Fallback xmlns="">
            <p:pic>
              <p:nvPicPr>
                <p:cNvPr id="22" name="Ink 21">
                  <a:extLst>
                    <a:ext uri="{FF2B5EF4-FFF2-40B4-BE49-F238E27FC236}">
                      <a16:creationId xmlns:a16="http://schemas.microsoft.com/office/drawing/2014/main" id="{41459A80-E758-4676-9B9B-625537DA168C}"/>
                    </a:ext>
                  </a:extLst>
                </p:cNvPr>
                <p:cNvPicPr/>
                <p:nvPr/>
              </p:nvPicPr>
              <p:blipFill>
                <a:blip r:embed="rId29"/>
                <a:stretch>
                  <a:fillRect/>
                </a:stretch>
              </p:blipFill>
              <p:spPr>
                <a:xfrm>
                  <a:off x="7416633" y="4239748"/>
                  <a:ext cx="1990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CCBB4A3D-0804-4143-A3D7-4A6AC5590E91}"/>
                    </a:ext>
                  </a:extLst>
                </p14:cNvPr>
                <p14:cNvContentPartPr/>
                <p14:nvPr/>
              </p14:nvContentPartPr>
              <p14:xfrm>
                <a:off x="7696713" y="4298788"/>
                <a:ext cx="144000" cy="155880"/>
              </p14:xfrm>
            </p:contentPart>
          </mc:Choice>
          <mc:Fallback xmlns="">
            <p:pic>
              <p:nvPicPr>
                <p:cNvPr id="24" name="Ink 23">
                  <a:extLst>
                    <a:ext uri="{FF2B5EF4-FFF2-40B4-BE49-F238E27FC236}">
                      <a16:creationId xmlns:a16="http://schemas.microsoft.com/office/drawing/2014/main" id="{CCBB4A3D-0804-4143-A3D7-4A6AC5590E91}"/>
                    </a:ext>
                  </a:extLst>
                </p:cNvPr>
                <p:cNvPicPr/>
                <p:nvPr/>
              </p:nvPicPr>
              <p:blipFill>
                <a:blip r:embed="rId31"/>
                <a:stretch>
                  <a:fillRect/>
                </a:stretch>
              </p:blipFill>
              <p:spPr>
                <a:xfrm>
                  <a:off x="7660713" y="4262788"/>
                  <a:ext cx="2156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0F0B3D77-D229-4AD9-BF1E-C84D460F0F25}"/>
                    </a:ext>
                  </a:extLst>
                </p14:cNvPr>
                <p14:cNvContentPartPr/>
                <p14:nvPr/>
              </p14:nvContentPartPr>
              <p14:xfrm>
                <a:off x="6568833" y="4769668"/>
                <a:ext cx="130680" cy="431280"/>
              </p14:xfrm>
            </p:contentPart>
          </mc:Choice>
          <mc:Fallback xmlns="">
            <p:pic>
              <p:nvPicPr>
                <p:cNvPr id="30" name="Ink 29">
                  <a:extLst>
                    <a:ext uri="{FF2B5EF4-FFF2-40B4-BE49-F238E27FC236}">
                      <a16:creationId xmlns:a16="http://schemas.microsoft.com/office/drawing/2014/main" id="{0F0B3D77-D229-4AD9-BF1E-C84D460F0F25}"/>
                    </a:ext>
                  </a:extLst>
                </p:cNvPr>
                <p:cNvPicPr/>
                <p:nvPr/>
              </p:nvPicPr>
              <p:blipFill>
                <a:blip r:embed="rId33"/>
                <a:stretch>
                  <a:fillRect/>
                </a:stretch>
              </p:blipFill>
              <p:spPr>
                <a:xfrm>
                  <a:off x="6532833" y="4733668"/>
                  <a:ext cx="20232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E36CD688-569D-4B59-A690-36ED67ECB72C}"/>
                    </a:ext>
                  </a:extLst>
                </p14:cNvPr>
                <p14:cNvContentPartPr/>
                <p14:nvPr/>
              </p14:nvContentPartPr>
              <p14:xfrm>
                <a:off x="6468033" y="4959388"/>
                <a:ext cx="242640" cy="109440"/>
              </p14:xfrm>
            </p:contentPart>
          </mc:Choice>
          <mc:Fallback xmlns="">
            <p:pic>
              <p:nvPicPr>
                <p:cNvPr id="31" name="Ink 30">
                  <a:extLst>
                    <a:ext uri="{FF2B5EF4-FFF2-40B4-BE49-F238E27FC236}">
                      <a16:creationId xmlns:a16="http://schemas.microsoft.com/office/drawing/2014/main" id="{E36CD688-569D-4B59-A690-36ED67ECB72C}"/>
                    </a:ext>
                  </a:extLst>
                </p:cNvPr>
                <p:cNvPicPr/>
                <p:nvPr/>
              </p:nvPicPr>
              <p:blipFill>
                <a:blip r:embed="rId35"/>
                <a:stretch>
                  <a:fillRect/>
                </a:stretch>
              </p:blipFill>
              <p:spPr>
                <a:xfrm>
                  <a:off x="6432393" y="4923748"/>
                  <a:ext cx="3142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a16="http://schemas.microsoft.com/office/drawing/2014/main" id="{58815A5C-04A4-4F94-8023-211FF8B3A601}"/>
                    </a:ext>
                  </a:extLst>
                </p14:cNvPr>
                <p14:cNvContentPartPr/>
                <p14:nvPr/>
              </p14:nvContentPartPr>
              <p14:xfrm>
                <a:off x="6727593" y="4896748"/>
                <a:ext cx="297000" cy="506520"/>
              </p14:xfrm>
            </p:contentPart>
          </mc:Choice>
          <mc:Fallback xmlns="">
            <p:pic>
              <p:nvPicPr>
                <p:cNvPr id="32" name="Ink 31">
                  <a:extLst>
                    <a:ext uri="{FF2B5EF4-FFF2-40B4-BE49-F238E27FC236}">
                      <a16:creationId xmlns:a16="http://schemas.microsoft.com/office/drawing/2014/main" id="{58815A5C-04A4-4F94-8023-211FF8B3A601}"/>
                    </a:ext>
                  </a:extLst>
                </p:cNvPr>
                <p:cNvPicPr/>
                <p:nvPr/>
              </p:nvPicPr>
              <p:blipFill>
                <a:blip r:embed="rId37"/>
                <a:stretch>
                  <a:fillRect/>
                </a:stretch>
              </p:blipFill>
              <p:spPr>
                <a:xfrm>
                  <a:off x="6691953" y="4860748"/>
                  <a:ext cx="368640" cy="57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4FDB27B5-CE98-4EB9-B276-D55DCB1ABA4C}"/>
                    </a:ext>
                  </a:extLst>
                </p14:cNvPr>
                <p14:cNvContentPartPr/>
                <p14:nvPr/>
              </p14:nvContentPartPr>
              <p14:xfrm>
                <a:off x="7081113" y="4782628"/>
                <a:ext cx="246960" cy="477720"/>
              </p14:xfrm>
            </p:contentPart>
          </mc:Choice>
          <mc:Fallback xmlns="">
            <p:pic>
              <p:nvPicPr>
                <p:cNvPr id="33" name="Ink 32">
                  <a:extLst>
                    <a:ext uri="{FF2B5EF4-FFF2-40B4-BE49-F238E27FC236}">
                      <a16:creationId xmlns:a16="http://schemas.microsoft.com/office/drawing/2014/main" id="{4FDB27B5-CE98-4EB9-B276-D55DCB1ABA4C}"/>
                    </a:ext>
                  </a:extLst>
                </p:cNvPr>
                <p:cNvPicPr/>
                <p:nvPr/>
              </p:nvPicPr>
              <p:blipFill>
                <a:blip r:embed="rId39"/>
                <a:stretch>
                  <a:fillRect/>
                </a:stretch>
              </p:blipFill>
              <p:spPr>
                <a:xfrm>
                  <a:off x="7045473" y="4746988"/>
                  <a:ext cx="31860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4" name="Ink 33">
                  <a:extLst>
                    <a:ext uri="{FF2B5EF4-FFF2-40B4-BE49-F238E27FC236}">
                      <a16:creationId xmlns:a16="http://schemas.microsoft.com/office/drawing/2014/main" id="{3C493B95-D67F-4780-AFA7-B9D600981EF3}"/>
                    </a:ext>
                  </a:extLst>
                </p14:cNvPr>
                <p14:cNvContentPartPr/>
                <p14:nvPr/>
              </p14:nvContentPartPr>
              <p14:xfrm>
                <a:off x="7383153" y="4789108"/>
                <a:ext cx="314280" cy="247320"/>
              </p14:xfrm>
            </p:contentPart>
          </mc:Choice>
          <mc:Fallback xmlns="">
            <p:pic>
              <p:nvPicPr>
                <p:cNvPr id="34" name="Ink 33">
                  <a:extLst>
                    <a:ext uri="{FF2B5EF4-FFF2-40B4-BE49-F238E27FC236}">
                      <a16:creationId xmlns:a16="http://schemas.microsoft.com/office/drawing/2014/main" id="{3C493B95-D67F-4780-AFA7-B9D600981EF3}"/>
                    </a:ext>
                  </a:extLst>
                </p:cNvPr>
                <p:cNvPicPr/>
                <p:nvPr/>
              </p:nvPicPr>
              <p:blipFill>
                <a:blip r:embed="rId41"/>
                <a:stretch>
                  <a:fillRect/>
                </a:stretch>
              </p:blipFill>
              <p:spPr>
                <a:xfrm>
                  <a:off x="7347513" y="4753468"/>
                  <a:ext cx="38592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87B1F9C5-5DAE-4E79-95F7-DB16EE652ED5}"/>
                    </a:ext>
                  </a:extLst>
                </p14:cNvPr>
                <p14:cNvContentPartPr/>
                <p14:nvPr/>
              </p14:nvContentPartPr>
              <p14:xfrm>
                <a:off x="7677273" y="3512908"/>
                <a:ext cx="2783520" cy="360720"/>
              </p14:xfrm>
            </p:contentPart>
          </mc:Choice>
          <mc:Fallback xmlns="">
            <p:pic>
              <p:nvPicPr>
                <p:cNvPr id="36" name="Ink 35">
                  <a:extLst>
                    <a:ext uri="{FF2B5EF4-FFF2-40B4-BE49-F238E27FC236}">
                      <a16:creationId xmlns:a16="http://schemas.microsoft.com/office/drawing/2014/main" id="{87B1F9C5-5DAE-4E79-95F7-DB16EE652ED5}"/>
                    </a:ext>
                  </a:extLst>
                </p:cNvPr>
                <p:cNvPicPr/>
                <p:nvPr/>
              </p:nvPicPr>
              <p:blipFill>
                <a:blip r:embed="rId43"/>
                <a:stretch>
                  <a:fillRect/>
                </a:stretch>
              </p:blipFill>
              <p:spPr>
                <a:xfrm>
                  <a:off x="7641273" y="3477268"/>
                  <a:ext cx="285516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8557BEC7-1EBB-4F89-A6AD-CE2DECAE5465}"/>
                    </a:ext>
                  </a:extLst>
                </p14:cNvPr>
                <p14:cNvContentPartPr/>
                <p14:nvPr/>
              </p14:nvContentPartPr>
              <p14:xfrm>
                <a:off x="8126553" y="4042108"/>
                <a:ext cx="131760" cy="155160"/>
              </p14:xfrm>
            </p:contentPart>
          </mc:Choice>
          <mc:Fallback xmlns="">
            <p:pic>
              <p:nvPicPr>
                <p:cNvPr id="37" name="Ink 36">
                  <a:extLst>
                    <a:ext uri="{FF2B5EF4-FFF2-40B4-BE49-F238E27FC236}">
                      <a16:creationId xmlns:a16="http://schemas.microsoft.com/office/drawing/2014/main" id="{8557BEC7-1EBB-4F89-A6AD-CE2DECAE5465}"/>
                    </a:ext>
                  </a:extLst>
                </p:cNvPr>
                <p:cNvPicPr/>
                <p:nvPr/>
              </p:nvPicPr>
              <p:blipFill>
                <a:blip r:embed="rId45"/>
                <a:stretch>
                  <a:fillRect/>
                </a:stretch>
              </p:blipFill>
              <p:spPr>
                <a:xfrm>
                  <a:off x="8090913" y="4006468"/>
                  <a:ext cx="2034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9B799CD0-33F8-4A40-9F43-5572BF3128C5}"/>
                    </a:ext>
                  </a:extLst>
                </p14:cNvPr>
                <p14:cNvContentPartPr/>
                <p14:nvPr/>
              </p14:nvContentPartPr>
              <p14:xfrm>
                <a:off x="8388633" y="4027348"/>
                <a:ext cx="117360" cy="162360"/>
              </p14:xfrm>
            </p:contentPart>
          </mc:Choice>
          <mc:Fallback xmlns="">
            <p:pic>
              <p:nvPicPr>
                <p:cNvPr id="38" name="Ink 37">
                  <a:extLst>
                    <a:ext uri="{FF2B5EF4-FFF2-40B4-BE49-F238E27FC236}">
                      <a16:creationId xmlns:a16="http://schemas.microsoft.com/office/drawing/2014/main" id="{9B799CD0-33F8-4A40-9F43-5572BF3128C5}"/>
                    </a:ext>
                  </a:extLst>
                </p:cNvPr>
                <p:cNvPicPr/>
                <p:nvPr/>
              </p:nvPicPr>
              <p:blipFill>
                <a:blip r:embed="rId47"/>
                <a:stretch>
                  <a:fillRect/>
                </a:stretch>
              </p:blipFill>
              <p:spPr>
                <a:xfrm>
                  <a:off x="8352993" y="3991348"/>
                  <a:ext cx="1890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9" name="Ink 38">
                  <a:extLst>
                    <a:ext uri="{FF2B5EF4-FFF2-40B4-BE49-F238E27FC236}">
                      <a16:creationId xmlns:a16="http://schemas.microsoft.com/office/drawing/2014/main" id="{7FAE5363-03C6-4614-B4D4-48D9B8D26967}"/>
                    </a:ext>
                  </a:extLst>
                </p14:cNvPr>
                <p14:cNvContentPartPr/>
                <p14:nvPr/>
              </p14:nvContentPartPr>
              <p14:xfrm>
                <a:off x="8430393" y="4066228"/>
                <a:ext cx="276480" cy="340200"/>
              </p14:xfrm>
            </p:contentPart>
          </mc:Choice>
          <mc:Fallback xmlns="">
            <p:pic>
              <p:nvPicPr>
                <p:cNvPr id="39" name="Ink 38">
                  <a:extLst>
                    <a:ext uri="{FF2B5EF4-FFF2-40B4-BE49-F238E27FC236}">
                      <a16:creationId xmlns:a16="http://schemas.microsoft.com/office/drawing/2014/main" id="{7FAE5363-03C6-4614-B4D4-48D9B8D26967}"/>
                    </a:ext>
                  </a:extLst>
                </p:cNvPr>
                <p:cNvPicPr/>
                <p:nvPr/>
              </p:nvPicPr>
              <p:blipFill>
                <a:blip r:embed="rId49"/>
                <a:stretch>
                  <a:fillRect/>
                </a:stretch>
              </p:blipFill>
              <p:spPr>
                <a:xfrm>
                  <a:off x="8394393" y="4030228"/>
                  <a:ext cx="34812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5659687A-87E8-43F4-9B4C-D4F0D1678B1E}"/>
                    </a:ext>
                  </a:extLst>
                </p14:cNvPr>
                <p14:cNvContentPartPr/>
                <p14:nvPr/>
              </p14:nvContentPartPr>
              <p14:xfrm>
                <a:off x="8782113" y="4075228"/>
                <a:ext cx="180000" cy="163440"/>
              </p14:xfrm>
            </p:contentPart>
          </mc:Choice>
          <mc:Fallback xmlns="">
            <p:pic>
              <p:nvPicPr>
                <p:cNvPr id="40" name="Ink 39">
                  <a:extLst>
                    <a:ext uri="{FF2B5EF4-FFF2-40B4-BE49-F238E27FC236}">
                      <a16:creationId xmlns:a16="http://schemas.microsoft.com/office/drawing/2014/main" id="{5659687A-87E8-43F4-9B4C-D4F0D1678B1E}"/>
                    </a:ext>
                  </a:extLst>
                </p:cNvPr>
                <p:cNvPicPr/>
                <p:nvPr/>
              </p:nvPicPr>
              <p:blipFill>
                <a:blip r:embed="rId51"/>
                <a:stretch>
                  <a:fillRect/>
                </a:stretch>
              </p:blipFill>
              <p:spPr>
                <a:xfrm>
                  <a:off x="8746113" y="4039228"/>
                  <a:ext cx="2516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0ECAC665-E56F-4D2B-9675-DC430057E209}"/>
                    </a:ext>
                  </a:extLst>
                </p14:cNvPr>
                <p14:cNvContentPartPr/>
                <p14:nvPr/>
              </p14:nvContentPartPr>
              <p14:xfrm>
                <a:off x="9069033" y="4038868"/>
                <a:ext cx="169920" cy="163080"/>
              </p14:xfrm>
            </p:contentPart>
          </mc:Choice>
          <mc:Fallback xmlns="">
            <p:pic>
              <p:nvPicPr>
                <p:cNvPr id="41" name="Ink 40">
                  <a:extLst>
                    <a:ext uri="{FF2B5EF4-FFF2-40B4-BE49-F238E27FC236}">
                      <a16:creationId xmlns:a16="http://schemas.microsoft.com/office/drawing/2014/main" id="{0ECAC665-E56F-4D2B-9675-DC430057E209}"/>
                    </a:ext>
                  </a:extLst>
                </p:cNvPr>
                <p:cNvPicPr/>
                <p:nvPr/>
              </p:nvPicPr>
              <p:blipFill>
                <a:blip r:embed="rId53"/>
                <a:stretch>
                  <a:fillRect/>
                </a:stretch>
              </p:blipFill>
              <p:spPr>
                <a:xfrm>
                  <a:off x="9033393" y="4003228"/>
                  <a:ext cx="2415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7D5B0DF3-462A-439B-B261-B69E4D4A13CF}"/>
                    </a:ext>
                  </a:extLst>
                </p14:cNvPr>
                <p14:cNvContentPartPr/>
                <p14:nvPr/>
              </p14:nvContentPartPr>
              <p14:xfrm>
                <a:off x="9330033" y="4020868"/>
                <a:ext cx="172800" cy="178560"/>
              </p14:xfrm>
            </p:contentPart>
          </mc:Choice>
          <mc:Fallback xmlns="">
            <p:pic>
              <p:nvPicPr>
                <p:cNvPr id="42" name="Ink 41">
                  <a:extLst>
                    <a:ext uri="{FF2B5EF4-FFF2-40B4-BE49-F238E27FC236}">
                      <a16:creationId xmlns:a16="http://schemas.microsoft.com/office/drawing/2014/main" id="{7D5B0DF3-462A-439B-B261-B69E4D4A13CF}"/>
                    </a:ext>
                  </a:extLst>
                </p:cNvPr>
                <p:cNvPicPr/>
                <p:nvPr/>
              </p:nvPicPr>
              <p:blipFill>
                <a:blip r:embed="rId55"/>
                <a:stretch>
                  <a:fillRect/>
                </a:stretch>
              </p:blipFill>
              <p:spPr>
                <a:xfrm>
                  <a:off x="9294393" y="3985228"/>
                  <a:ext cx="24444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9E79185B-0E63-4FB6-94FD-7718AEED982F}"/>
                    </a:ext>
                  </a:extLst>
                </p14:cNvPr>
                <p14:cNvContentPartPr/>
                <p14:nvPr/>
              </p14:nvContentPartPr>
              <p14:xfrm>
                <a:off x="9524793" y="4061188"/>
                <a:ext cx="143280" cy="130320"/>
              </p14:xfrm>
            </p:contentPart>
          </mc:Choice>
          <mc:Fallback xmlns="">
            <p:pic>
              <p:nvPicPr>
                <p:cNvPr id="43" name="Ink 42">
                  <a:extLst>
                    <a:ext uri="{FF2B5EF4-FFF2-40B4-BE49-F238E27FC236}">
                      <a16:creationId xmlns:a16="http://schemas.microsoft.com/office/drawing/2014/main" id="{9E79185B-0E63-4FB6-94FD-7718AEED982F}"/>
                    </a:ext>
                  </a:extLst>
                </p:cNvPr>
                <p:cNvPicPr/>
                <p:nvPr/>
              </p:nvPicPr>
              <p:blipFill>
                <a:blip r:embed="rId57"/>
                <a:stretch>
                  <a:fillRect/>
                </a:stretch>
              </p:blipFill>
              <p:spPr>
                <a:xfrm>
                  <a:off x="9489153" y="4025188"/>
                  <a:ext cx="2149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22B54A1D-7E94-490E-BC49-73DEFF0CB549}"/>
                    </a:ext>
                  </a:extLst>
                </p14:cNvPr>
                <p14:cNvContentPartPr/>
                <p14:nvPr/>
              </p14:nvContentPartPr>
              <p14:xfrm>
                <a:off x="9866793" y="3794428"/>
                <a:ext cx="127800" cy="338400"/>
              </p14:xfrm>
            </p:contentPart>
          </mc:Choice>
          <mc:Fallback xmlns="">
            <p:pic>
              <p:nvPicPr>
                <p:cNvPr id="44" name="Ink 43">
                  <a:extLst>
                    <a:ext uri="{FF2B5EF4-FFF2-40B4-BE49-F238E27FC236}">
                      <a16:creationId xmlns:a16="http://schemas.microsoft.com/office/drawing/2014/main" id="{22B54A1D-7E94-490E-BC49-73DEFF0CB549}"/>
                    </a:ext>
                  </a:extLst>
                </p:cNvPr>
                <p:cNvPicPr/>
                <p:nvPr/>
              </p:nvPicPr>
              <p:blipFill>
                <a:blip r:embed="rId59"/>
                <a:stretch>
                  <a:fillRect/>
                </a:stretch>
              </p:blipFill>
              <p:spPr>
                <a:xfrm>
                  <a:off x="9831153" y="3758428"/>
                  <a:ext cx="19944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52DB40BF-A510-4AC4-970A-C2FA6973EBCC}"/>
                    </a:ext>
                  </a:extLst>
                </p14:cNvPr>
                <p14:cNvContentPartPr/>
                <p14:nvPr/>
              </p14:nvContentPartPr>
              <p14:xfrm>
                <a:off x="9807033" y="3969748"/>
                <a:ext cx="147600" cy="14760"/>
              </p14:xfrm>
            </p:contentPart>
          </mc:Choice>
          <mc:Fallback xmlns="">
            <p:pic>
              <p:nvPicPr>
                <p:cNvPr id="45" name="Ink 44">
                  <a:extLst>
                    <a:ext uri="{FF2B5EF4-FFF2-40B4-BE49-F238E27FC236}">
                      <a16:creationId xmlns:a16="http://schemas.microsoft.com/office/drawing/2014/main" id="{52DB40BF-A510-4AC4-970A-C2FA6973EBCC}"/>
                    </a:ext>
                  </a:extLst>
                </p:cNvPr>
                <p:cNvPicPr/>
                <p:nvPr/>
              </p:nvPicPr>
              <p:blipFill>
                <a:blip r:embed="rId61"/>
                <a:stretch>
                  <a:fillRect/>
                </a:stretch>
              </p:blipFill>
              <p:spPr>
                <a:xfrm>
                  <a:off x="9771393" y="3933748"/>
                  <a:ext cx="2192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C8D2FBF6-BFDD-45BD-A093-7F6C624190D7}"/>
                    </a:ext>
                  </a:extLst>
                </p14:cNvPr>
                <p14:cNvContentPartPr/>
                <p14:nvPr/>
              </p14:nvContentPartPr>
              <p14:xfrm>
                <a:off x="8234913" y="4425508"/>
                <a:ext cx="104400" cy="344520"/>
              </p14:xfrm>
            </p:contentPart>
          </mc:Choice>
          <mc:Fallback xmlns="">
            <p:pic>
              <p:nvPicPr>
                <p:cNvPr id="46" name="Ink 45">
                  <a:extLst>
                    <a:ext uri="{FF2B5EF4-FFF2-40B4-BE49-F238E27FC236}">
                      <a16:creationId xmlns:a16="http://schemas.microsoft.com/office/drawing/2014/main" id="{C8D2FBF6-BFDD-45BD-A093-7F6C624190D7}"/>
                    </a:ext>
                  </a:extLst>
                </p:cNvPr>
                <p:cNvPicPr/>
                <p:nvPr/>
              </p:nvPicPr>
              <p:blipFill>
                <a:blip r:embed="rId63"/>
                <a:stretch>
                  <a:fillRect/>
                </a:stretch>
              </p:blipFill>
              <p:spPr>
                <a:xfrm>
                  <a:off x="8199273" y="4389868"/>
                  <a:ext cx="17604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7802BC8D-862D-4C09-A939-91D7ACC0DFBE}"/>
                    </a:ext>
                  </a:extLst>
                </p14:cNvPr>
                <p14:cNvContentPartPr/>
                <p14:nvPr/>
              </p14:nvContentPartPr>
              <p14:xfrm>
                <a:off x="8157513" y="4536028"/>
                <a:ext cx="191520" cy="51840"/>
              </p14:xfrm>
            </p:contentPart>
          </mc:Choice>
          <mc:Fallback xmlns="">
            <p:pic>
              <p:nvPicPr>
                <p:cNvPr id="47" name="Ink 46">
                  <a:extLst>
                    <a:ext uri="{FF2B5EF4-FFF2-40B4-BE49-F238E27FC236}">
                      <a16:creationId xmlns:a16="http://schemas.microsoft.com/office/drawing/2014/main" id="{7802BC8D-862D-4C09-A939-91D7ACC0DFBE}"/>
                    </a:ext>
                  </a:extLst>
                </p:cNvPr>
                <p:cNvPicPr/>
                <p:nvPr/>
              </p:nvPicPr>
              <p:blipFill>
                <a:blip r:embed="rId65"/>
                <a:stretch>
                  <a:fillRect/>
                </a:stretch>
              </p:blipFill>
              <p:spPr>
                <a:xfrm>
                  <a:off x="8121513" y="4500388"/>
                  <a:ext cx="2631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146A0A41-F78D-41A1-A596-31D7C70815EC}"/>
                    </a:ext>
                  </a:extLst>
                </p14:cNvPr>
                <p14:cNvContentPartPr/>
                <p14:nvPr/>
              </p14:nvContentPartPr>
              <p14:xfrm>
                <a:off x="8450553" y="4512268"/>
                <a:ext cx="232920" cy="316080"/>
              </p14:xfrm>
            </p:contentPart>
          </mc:Choice>
          <mc:Fallback xmlns="">
            <p:pic>
              <p:nvPicPr>
                <p:cNvPr id="48" name="Ink 47">
                  <a:extLst>
                    <a:ext uri="{FF2B5EF4-FFF2-40B4-BE49-F238E27FC236}">
                      <a16:creationId xmlns:a16="http://schemas.microsoft.com/office/drawing/2014/main" id="{146A0A41-F78D-41A1-A596-31D7C70815EC}"/>
                    </a:ext>
                  </a:extLst>
                </p:cNvPr>
                <p:cNvPicPr/>
                <p:nvPr/>
              </p:nvPicPr>
              <p:blipFill>
                <a:blip r:embed="rId67"/>
                <a:stretch>
                  <a:fillRect/>
                </a:stretch>
              </p:blipFill>
              <p:spPr>
                <a:xfrm>
                  <a:off x="8414913" y="4476268"/>
                  <a:ext cx="30456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Ink 48">
                  <a:extLst>
                    <a:ext uri="{FF2B5EF4-FFF2-40B4-BE49-F238E27FC236}">
                      <a16:creationId xmlns:a16="http://schemas.microsoft.com/office/drawing/2014/main" id="{0CCA4A4F-C52F-4558-8E78-BCF3362DF3E1}"/>
                    </a:ext>
                  </a:extLst>
                </p14:cNvPr>
                <p14:cNvContentPartPr/>
                <p14:nvPr/>
              </p14:nvContentPartPr>
              <p14:xfrm>
                <a:off x="8779233" y="4439908"/>
                <a:ext cx="139320" cy="340560"/>
              </p14:xfrm>
            </p:contentPart>
          </mc:Choice>
          <mc:Fallback xmlns="">
            <p:pic>
              <p:nvPicPr>
                <p:cNvPr id="49" name="Ink 48">
                  <a:extLst>
                    <a:ext uri="{FF2B5EF4-FFF2-40B4-BE49-F238E27FC236}">
                      <a16:creationId xmlns:a16="http://schemas.microsoft.com/office/drawing/2014/main" id="{0CCA4A4F-C52F-4558-8E78-BCF3362DF3E1}"/>
                    </a:ext>
                  </a:extLst>
                </p:cNvPr>
                <p:cNvPicPr/>
                <p:nvPr/>
              </p:nvPicPr>
              <p:blipFill>
                <a:blip r:embed="rId69"/>
                <a:stretch>
                  <a:fillRect/>
                </a:stretch>
              </p:blipFill>
              <p:spPr>
                <a:xfrm>
                  <a:off x="8743593" y="4404268"/>
                  <a:ext cx="21096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4D6F7FE8-C871-4327-9D7B-B1189935D23D}"/>
                    </a:ext>
                  </a:extLst>
                </p14:cNvPr>
                <p14:cNvContentPartPr/>
                <p14:nvPr/>
              </p14:nvContentPartPr>
              <p14:xfrm>
                <a:off x="9023673" y="4413268"/>
                <a:ext cx="235080" cy="372960"/>
              </p14:xfrm>
            </p:contentPart>
          </mc:Choice>
          <mc:Fallback xmlns="">
            <p:pic>
              <p:nvPicPr>
                <p:cNvPr id="50" name="Ink 49">
                  <a:extLst>
                    <a:ext uri="{FF2B5EF4-FFF2-40B4-BE49-F238E27FC236}">
                      <a16:creationId xmlns:a16="http://schemas.microsoft.com/office/drawing/2014/main" id="{4D6F7FE8-C871-4327-9D7B-B1189935D23D}"/>
                    </a:ext>
                  </a:extLst>
                </p:cNvPr>
                <p:cNvPicPr/>
                <p:nvPr/>
              </p:nvPicPr>
              <p:blipFill>
                <a:blip r:embed="rId71"/>
                <a:stretch>
                  <a:fillRect/>
                </a:stretch>
              </p:blipFill>
              <p:spPr>
                <a:xfrm>
                  <a:off x="8987673" y="4377628"/>
                  <a:ext cx="30672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59128761-E76B-4E38-9991-C130D74B7303}"/>
                    </a:ext>
                  </a:extLst>
                </p14:cNvPr>
                <p14:cNvContentPartPr/>
                <p14:nvPr/>
              </p14:nvContentPartPr>
              <p14:xfrm>
                <a:off x="9344073" y="4561228"/>
                <a:ext cx="133920" cy="283320"/>
              </p14:xfrm>
            </p:contentPart>
          </mc:Choice>
          <mc:Fallback xmlns="">
            <p:pic>
              <p:nvPicPr>
                <p:cNvPr id="51" name="Ink 50">
                  <a:extLst>
                    <a:ext uri="{FF2B5EF4-FFF2-40B4-BE49-F238E27FC236}">
                      <a16:creationId xmlns:a16="http://schemas.microsoft.com/office/drawing/2014/main" id="{59128761-E76B-4E38-9991-C130D74B7303}"/>
                    </a:ext>
                  </a:extLst>
                </p:cNvPr>
                <p:cNvPicPr/>
                <p:nvPr/>
              </p:nvPicPr>
              <p:blipFill>
                <a:blip r:embed="rId73"/>
                <a:stretch>
                  <a:fillRect/>
                </a:stretch>
              </p:blipFill>
              <p:spPr>
                <a:xfrm>
                  <a:off x="9308073" y="4525588"/>
                  <a:ext cx="205560" cy="354960"/>
                </a:xfrm>
                <a:prstGeom prst="rect">
                  <a:avLst/>
                </a:prstGeom>
              </p:spPr>
            </p:pic>
          </mc:Fallback>
        </mc:AlternateContent>
      </p:grpSp>
      <p:grpSp>
        <p:nvGrpSpPr>
          <p:cNvPr id="106" name="Group 105">
            <a:extLst>
              <a:ext uri="{FF2B5EF4-FFF2-40B4-BE49-F238E27FC236}">
                <a16:creationId xmlns:a16="http://schemas.microsoft.com/office/drawing/2014/main" id="{A4FBCBE3-DE4D-4188-B9DF-D8540083DE0D}"/>
              </a:ext>
            </a:extLst>
          </p:cNvPr>
          <p:cNvGrpSpPr/>
          <p:nvPr/>
        </p:nvGrpSpPr>
        <p:grpSpPr>
          <a:xfrm>
            <a:off x="7851153" y="2016028"/>
            <a:ext cx="2758680" cy="1634400"/>
            <a:chOff x="7851153" y="2016028"/>
            <a:chExt cx="2758680" cy="1634400"/>
          </a:xfrm>
        </p:grpSpPr>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CB991639-9C75-425C-8162-D6F95D1952AC}"/>
                    </a:ext>
                  </a:extLst>
                </p14:cNvPr>
                <p14:cNvContentPartPr/>
                <p14:nvPr/>
              </p14:nvContentPartPr>
              <p14:xfrm>
                <a:off x="8471793" y="2977948"/>
                <a:ext cx="562680" cy="672480"/>
              </p14:xfrm>
            </p:contentPart>
          </mc:Choice>
          <mc:Fallback xmlns="">
            <p:pic>
              <p:nvPicPr>
                <p:cNvPr id="55" name="Ink 54">
                  <a:extLst>
                    <a:ext uri="{FF2B5EF4-FFF2-40B4-BE49-F238E27FC236}">
                      <a16:creationId xmlns:a16="http://schemas.microsoft.com/office/drawing/2014/main" id="{CB991639-9C75-425C-8162-D6F95D1952AC}"/>
                    </a:ext>
                  </a:extLst>
                </p:cNvPr>
                <p:cNvPicPr/>
                <p:nvPr/>
              </p:nvPicPr>
              <p:blipFill>
                <a:blip r:embed="rId75"/>
                <a:stretch>
                  <a:fillRect/>
                </a:stretch>
              </p:blipFill>
              <p:spPr>
                <a:xfrm>
                  <a:off x="8436153" y="2942308"/>
                  <a:ext cx="634320" cy="744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AAF9A54F-3156-4D11-9088-22F0F31FFF41}"/>
                    </a:ext>
                  </a:extLst>
                </p14:cNvPr>
                <p14:cNvContentPartPr/>
                <p14:nvPr/>
              </p14:nvContentPartPr>
              <p14:xfrm>
                <a:off x="8881473" y="2685988"/>
                <a:ext cx="356040" cy="326880"/>
              </p14:xfrm>
            </p:contentPart>
          </mc:Choice>
          <mc:Fallback xmlns="">
            <p:pic>
              <p:nvPicPr>
                <p:cNvPr id="57" name="Ink 56">
                  <a:extLst>
                    <a:ext uri="{FF2B5EF4-FFF2-40B4-BE49-F238E27FC236}">
                      <a16:creationId xmlns:a16="http://schemas.microsoft.com/office/drawing/2014/main" id="{AAF9A54F-3156-4D11-9088-22F0F31FFF41}"/>
                    </a:ext>
                  </a:extLst>
                </p:cNvPr>
                <p:cNvPicPr/>
                <p:nvPr/>
              </p:nvPicPr>
              <p:blipFill>
                <a:blip r:embed="rId77"/>
                <a:stretch>
                  <a:fillRect/>
                </a:stretch>
              </p:blipFill>
              <p:spPr>
                <a:xfrm>
                  <a:off x="8845833" y="2649988"/>
                  <a:ext cx="42768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E6CAF534-58EA-461F-8EDB-D62AA0C72CD6}"/>
                    </a:ext>
                  </a:extLst>
                </p14:cNvPr>
                <p14:cNvContentPartPr/>
                <p14:nvPr/>
              </p14:nvContentPartPr>
              <p14:xfrm>
                <a:off x="10025193" y="2979028"/>
                <a:ext cx="584640" cy="626400"/>
              </p14:xfrm>
            </p:contentPart>
          </mc:Choice>
          <mc:Fallback xmlns="">
            <p:pic>
              <p:nvPicPr>
                <p:cNvPr id="56" name="Ink 55">
                  <a:extLst>
                    <a:ext uri="{FF2B5EF4-FFF2-40B4-BE49-F238E27FC236}">
                      <a16:creationId xmlns:a16="http://schemas.microsoft.com/office/drawing/2014/main" id="{E6CAF534-58EA-461F-8EDB-D62AA0C72CD6}"/>
                    </a:ext>
                  </a:extLst>
                </p:cNvPr>
                <p:cNvPicPr/>
                <p:nvPr/>
              </p:nvPicPr>
              <p:blipFill>
                <a:blip r:embed="rId79"/>
                <a:stretch>
                  <a:fillRect/>
                </a:stretch>
              </p:blipFill>
              <p:spPr>
                <a:xfrm>
                  <a:off x="9989193" y="2943028"/>
                  <a:ext cx="656280" cy="6980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9ACFF89E-5DF7-473F-9088-B162E9E39E4F}"/>
                    </a:ext>
                  </a:extLst>
                </p14:cNvPr>
                <p14:cNvContentPartPr/>
                <p14:nvPr/>
              </p14:nvContentPartPr>
              <p14:xfrm>
                <a:off x="9998913" y="2662948"/>
                <a:ext cx="203400" cy="293040"/>
              </p14:xfrm>
            </p:contentPart>
          </mc:Choice>
          <mc:Fallback xmlns="">
            <p:pic>
              <p:nvPicPr>
                <p:cNvPr id="58" name="Ink 57">
                  <a:extLst>
                    <a:ext uri="{FF2B5EF4-FFF2-40B4-BE49-F238E27FC236}">
                      <a16:creationId xmlns:a16="http://schemas.microsoft.com/office/drawing/2014/main" id="{9ACFF89E-5DF7-473F-9088-B162E9E39E4F}"/>
                    </a:ext>
                  </a:extLst>
                </p:cNvPr>
                <p:cNvPicPr/>
                <p:nvPr/>
              </p:nvPicPr>
              <p:blipFill>
                <a:blip r:embed="rId81"/>
                <a:stretch>
                  <a:fillRect/>
                </a:stretch>
              </p:blipFill>
              <p:spPr>
                <a:xfrm>
                  <a:off x="9962913" y="2627308"/>
                  <a:ext cx="27504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3" name="Ink 82">
                  <a:extLst>
                    <a:ext uri="{FF2B5EF4-FFF2-40B4-BE49-F238E27FC236}">
                      <a16:creationId xmlns:a16="http://schemas.microsoft.com/office/drawing/2014/main" id="{22EB44B8-AFD1-40D9-8724-6A83B543389A}"/>
                    </a:ext>
                  </a:extLst>
                </p14:cNvPr>
                <p14:cNvContentPartPr/>
                <p14:nvPr/>
              </p14:nvContentPartPr>
              <p14:xfrm>
                <a:off x="8084073" y="2034028"/>
                <a:ext cx="235800" cy="244440"/>
              </p14:xfrm>
            </p:contentPart>
          </mc:Choice>
          <mc:Fallback xmlns="">
            <p:pic>
              <p:nvPicPr>
                <p:cNvPr id="83" name="Ink 82">
                  <a:extLst>
                    <a:ext uri="{FF2B5EF4-FFF2-40B4-BE49-F238E27FC236}">
                      <a16:creationId xmlns:a16="http://schemas.microsoft.com/office/drawing/2014/main" id="{22EB44B8-AFD1-40D9-8724-6A83B543389A}"/>
                    </a:ext>
                  </a:extLst>
                </p:cNvPr>
                <p:cNvPicPr/>
                <p:nvPr/>
              </p:nvPicPr>
              <p:blipFill>
                <a:blip r:embed="rId83"/>
                <a:stretch>
                  <a:fillRect/>
                </a:stretch>
              </p:blipFill>
              <p:spPr>
                <a:xfrm>
                  <a:off x="8048073" y="1998388"/>
                  <a:ext cx="3074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4" name="Ink 83">
                  <a:extLst>
                    <a:ext uri="{FF2B5EF4-FFF2-40B4-BE49-F238E27FC236}">
                      <a16:creationId xmlns:a16="http://schemas.microsoft.com/office/drawing/2014/main" id="{830B6795-ECEB-4AD1-88AB-1C09A6C56B31}"/>
                    </a:ext>
                  </a:extLst>
                </p14:cNvPr>
                <p14:cNvContentPartPr/>
                <p14:nvPr/>
              </p14:nvContentPartPr>
              <p14:xfrm>
                <a:off x="8462433" y="2025748"/>
                <a:ext cx="140400" cy="197280"/>
              </p14:xfrm>
            </p:contentPart>
          </mc:Choice>
          <mc:Fallback xmlns="">
            <p:pic>
              <p:nvPicPr>
                <p:cNvPr id="84" name="Ink 83">
                  <a:extLst>
                    <a:ext uri="{FF2B5EF4-FFF2-40B4-BE49-F238E27FC236}">
                      <a16:creationId xmlns:a16="http://schemas.microsoft.com/office/drawing/2014/main" id="{830B6795-ECEB-4AD1-88AB-1C09A6C56B31}"/>
                    </a:ext>
                  </a:extLst>
                </p:cNvPr>
                <p:cNvPicPr/>
                <p:nvPr/>
              </p:nvPicPr>
              <p:blipFill>
                <a:blip r:embed="rId85"/>
                <a:stretch>
                  <a:fillRect/>
                </a:stretch>
              </p:blipFill>
              <p:spPr>
                <a:xfrm>
                  <a:off x="8426793" y="1989748"/>
                  <a:ext cx="21204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5" name="Ink 84">
                  <a:extLst>
                    <a:ext uri="{FF2B5EF4-FFF2-40B4-BE49-F238E27FC236}">
                      <a16:creationId xmlns:a16="http://schemas.microsoft.com/office/drawing/2014/main" id="{B37A2180-8AF2-450D-B92C-46ED40E055FB}"/>
                    </a:ext>
                  </a:extLst>
                </p14:cNvPr>
                <p14:cNvContentPartPr/>
                <p14:nvPr/>
              </p14:nvContentPartPr>
              <p14:xfrm>
                <a:off x="8472873" y="2036188"/>
                <a:ext cx="285480" cy="419040"/>
              </p14:xfrm>
            </p:contentPart>
          </mc:Choice>
          <mc:Fallback xmlns="">
            <p:pic>
              <p:nvPicPr>
                <p:cNvPr id="85" name="Ink 84">
                  <a:extLst>
                    <a:ext uri="{FF2B5EF4-FFF2-40B4-BE49-F238E27FC236}">
                      <a16:creationId xmlns:a16="http://schemas.microsoft.com/office/drawing/2014/main" id="{B37A2180-8AF2-450D-B92C-46ED40E055FB}"/>
                    </a:ext>
                  </a:extLst>
                </p:cNvPr>
                <p:cNvPicPr/>
                <p:nvPr/>
              </p:nvPicPr>
              <p:blipFill>
                <a:blip r:embed="rId87"/>
                <a:stretch>
                  <a:fillRect/>
                </a:stretch>
              </p:blipFill>
              <p:spPr>
                <a:xfrm>
                  <a:off x="8437233" y="2000188"/>
                  <a:ext cx="35712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6" name="Ink 85">
                  <a:extLst>
                    <a:ext uri="{FF2B5EF4-FFF2-40B4-BE49-F238E27FC236}">
                      <a16:creationId xmlns:a16="http://schemas.microsoft.com/office/drawing/2014/main" id="{9F331A85-E044-41C4-A150-0539CE85E4B5}"/>
                    </a:ext>
                  </a:extLst>
                </p14:cNvPr>
                <p14:cNvContentPartPr/>
                <p14:nvPr/>
              </p14:nvContentPartPr>
              <p14:xfrm>
                <a:off x="9006033" y="2016028"/>
                <a:ext cx="114480" cy="215280"/>
              </p14:xfrm>
            </p:contentPart>
          </mc:Choice>
          <mc:Fallback xmlns="">
            <p:pic>
              <p:nvPicPr>
                <p:cNvPr id="86" name="Ink 85">
                  <a:extLst>
                    <a:ext uri="{FF2B5EF4-FFF2-40B4-BE49-F238E27FC236}">
                      <a16:creationId xmlns:a16="http://schemas.microsoft.com/office/drawing/2014/main" id="{9F331A85-E044-41C4-A150-0539CE85E4B5}"/>
                    </a:ext>
                  </a:extLst>
                </p:cNvPr>
                <p:cNvPicPr/>
                <p:nvPr/>
              </p:nvPicPr>
              <p:blipFill>
                <a:blip r:embed="rId89"/>
                <a:stretch>
                  <a:fillRect/>
                </a:stretch>
              </p:blipFill>
              <p:spPr>
                <a:xfrm>
                  <a:off x="8970033" y="1980028"/>
                  <a:ext cx="18612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7" name="Ink 86">
                  <a:extLst>
                    <a:ext uri="{FF2B5EF4-FFF2-40B4-BE49-F238E27FC236}">
                      <a16:creationId xmlns:a16="http://schemas.microsoft.com/office/drawing/2014/main" id="{49071CB8-0BF7-4BFF-B39E-BD16F088AB5E}"/>
                    </a:ext>
                  </a:extLst>
                </p14:cNvPr>
                <p14:cNvContentPartPr/>
                <p14:nvPr/>
              </p14:nvContentPartPr>
              <p14:xfrm>
                <a:off x="9234633" y="2088028"/>
                <a:ext cx="150480" cy="181440"/>
              </p14:xfrm>
            </p:contentPart>
          </mc:Choice>
          <mc:Fallback xmlns="">
            <p:pic>
              <p:nvPicPr>
                <p:cNvPr id="87" name="Ink 86">
                  <a:extLst>
                    <a:ext uri="{FF2B5EF4-FFF2-40B4-BE49-F238E27FC236}">
                      <a16:creationId xmlns:a16="http://schemas.microsoft.com/office/drawing/2014/main" id="{49071CB8-0BF7-4BFF-B39E-BD16F088AB5E}"/>
                    </a:ext>
                  </a:extLst>
                </p:cNvPr>
                <p:cNvPicPr/>
                <p:nvPr/>
              </p:nvPicPr>
              <p:blipFill>
                <a:blip r:embed="rId91"/>
                <a:stretch>
                  <a:fillRect/>
                </a:stretch>
              </p:blipFill>
              <p:spPr>
                <a:xfrm>
                  <a:off x="9198633" y="2052388"/>
                  <a:ext cx="22212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8" name="Ink 87">
                  <a:extLst>
                    <a:ext uri="{FF2B5EF4-FFF2-40B4-BE49-F238E27FC236}">
                      <a16:creationId xmlns:a16="http://schemas.microsoft.com/office/drawing/2014/main" id="{DAFE9A2F-EFC2-444F-B86E-9EAC8E7E4339}"/>
                    </a:ext>
                  </a:extLst>
                </p14:cNvPr>
                <p14:cNvContentPartPr/>
                <p14:nvPr/>
              </p14:nvContentPartPr>
              <p14:xfrm>
                <a:off x="9490233" y="2086228"/>
                <a:ext cx="182880" cy="167760"/>
              </p14:xfrm>
            </p:contentPart>
          </mc:Choice>
          <mc:Fallback xmlns="">
            <p:pic>
              <p:nvPicPr>
                <p:cNvPr id="88" name="Ink 87">
                  <a:extLst>
                    <a:ext uri="{FF2B5EF4-FFF2-40B4-BE49-F238E27FC236}">
                      <a16:creationId xmlns:a16="http://schemas.microsoft.com/office/drawing/2014/main" id="{DAFE9A2F-EFC2-444F-B86E-9EAC8E7E4339}"/>
                    </a:ext>
                  </a:extLst>
                </p:cNvPr>
                <p:cNvPicPr/>
                <p:nvPr/>
              </p:nvPicPr>
              <p:blipFill>
                <a:blip r:embed="rId93"/>
                <a:stretch>
                  <a:fillRect/>
                </a:stretch>
              </p:blipFill>
              <p:spPr>
                <a:xfrm>
                  <a:off x="9454233" y="2050228"/>
                  <a:ext cx="2545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9" name="Ink 88">
                  <a:extLst>
                    <a:ext uri="{FF2B5EF4-FFF2-40B4-BE49-F238E27FC236}">
                      <a16:creationId xmlns:a16="http://schemas.microsoft.com/office/drawing/2014/main" id="{4EC6A794-8B4B-485A-B169-9D8FC46DC138}"/>
                    </a:ext>
                  </a:extLst>
                </p14:cNvPr>
                <p14:cNvContentPartPr/>
                <p14:nvPr/>
              </p14:nvContentPartPr>
              <p14:xfrm>
                <a:off x="9761313" y="2095948"/>
                <a:ext cx="119880" cy="184680"/>
              </p14:xfrm>
            </p:contentPart>
          </mc:Choice>
          <mc:Fallback xmlns="">
            <p:pic>
              <p:nvPicPr>
                <p:cNvPr id="89" name="Ink 88">
                  <a:extLst>
                    <a:ext uri="{FF2B5EF4-FFF2-40B4-BE49-F238E27FC236}">
                      <a16:creationId xmlns:a16="http://schemas.microsoft.com/office/drawing/2014/main" id="{4EC6A794-8B4B-485A-B169-9D8FC46DC138}"/>
                    </a:ext>
                  </a:extLst>
                </p:cNvPr>
                <p:cNvPicPr/>
                <p:nvPr/>
              </p:nvPicPr>
              <p:blipFill>
                <a:blip r:embed="rId95"/>
                <a:stretch>
                  <a:fillRect/>
                </a:stretch>
              </p:blipFill>
              <p:spPr>
                <a:xfrm>
                  <a:off x="9725313" y="2060308"/>
                  <a:ext cx="1915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0" name="Ink 89">
                  <a:extLst>
                    <a:ext uri="{FF2B5EF4-FFF2-40B4-BE49-F238E27FC236}">
                      <a16:creationId xmlns:a16="http://schemas.microsoft.com/office/drawing/2014/main" id="{B66C3FEA-FA97-4C06-BD41-65F8A4CE0A53}"/>
                    </a:ext>
                  </a:extLst>
                </p14:cNvPr>
                <p14:cNvContentPartPr/>
                <p14:nvPr/>
              </p14:nvContentPartPr>
              <p14:xfrm>
                <a:off x="9933393" y="2098828"/>
                <a:ext cx="115560" cy="239400"/>
              </p14:xfrm>
            </p:contentPart>
          </mc:Choice>
          <mc:Fallback xmlns="">
            <p:pic>
              <p:nvPicPr>
                <p:cNvPr id="90" name="Ink 89">
                  <a:extLst>
                    <a:ext uri="{FF2B5EF4-FFF2-40B4-BE49-F238E27FC236}">
                      <a16:creationId xmlns:a16="http://schemas.microsoft.com/office/drawing/2014/main" id="{B66C3FEA-FA97-4C06-BD41-65F8A4CE0A53}"/>
                    </a:ext>
                  </a:extLst>
                </p:cNvPr>
                <p:cNvPicPr/>
                <p:nvPr/>
              </p:nvPicPr>
              <p:blipFill>
                <a:blip r:embed="rId97"/>
                <a:stretch>
                  <a:fillRect/>
                </a:stretch>
              </p:blipFill>
              <p:spPr>
                <a:xfrm>
                  <a:off x="9897393" y="2062828"/>
                  <a:ext cx="1872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2" name="Ink 91">
                  <a:extLst>
                    <a:ext uri="{FF2B5EF4-FFF2-40B4-BE49-F238E27FC236}">
                      <a16:creationId xmlns:a16="http://schemas.microsoft.com/office/drawing/2014/main" id="{7DEE224E-1182-438C-9E3F-02D3EDBAD067}"/>
                    </a:ext>
                  </a:extLst>
                </p14:cNvPr>
                <p14:cNvContentPartPr/>
                <p14:nvPr/>
              </p14:nvContentPartPr>
              <p14:xfrm>
                <a:off x="7851153" y="2374228"/>
                <a:ext cx="217440" cy="350280"/>
              </p14:xfrm>
            </p:contentPart>
          </mc:Choice>
          <mc:Fallback xmlns="">
            <p:pic>
              <p:nvPicPr>
                <p:cNvPr id="92" name="Ink 91">
                  <a:extLst>
                    <a:ext uri="{FF2B5EF4-FFF2-40B4-BE49-F238E27FC236}">
                      <a16:creationId xmlns:a16="http://schemas.microsoft.com/office/drawing/2014/main" id="{7DEE224E-1182-438C-9E3F-02D3EDBAD067}"/>
                    </a:ext>
                  </a:extLst>
                </p:cNvPr>
                <p:cNvPicPr/>
                <p:nvPr/>
              </p:nvPicPr>
              <p:blipFill>
                <a:blip r:embed="rId99"/>
                <a:stretch>
                  <a:fillRect/>
                </a:stretch>
              </p:blipFill>
              <p:spPr>
                <a:xfrm>
                  <a:off x="7815153" y="2338228"/>
                  <a:ext cx="28908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3" name="Ink 92">
                  <a:extLst>
                    <a:ext uri="{FF2B5EF4-FFF2-40B4-BE49-F238E27FC236}">
                      <a16:creationId xmlns:a16="http://schemas.microsoft.com/office/drawing/2014/main" id="{B1BEB930-08D5-495F-94E4-4FA0E780E49D}"/>
                    </a:ext>
                  </a:extLst>
                </p14:cNvPr>
                <p14:cNvContentPartPr/>
                <p14:nvPr/>
              </p14:nvContentPartPr>
              <p14:xfrm>
                <a:off x="8117553" y="2543788"/>
                <a:ext cx="121680" cy="177120"/>
              </p14:xfrm>
            </p:contentPart>
          </mc:Choice>
          <mc:Fallback xmlns="">
            <p:pic>
              <p:nvPicPr>
                <p:cNvPr id="93" name="Ink 92">
                  <a:extLst>
                    <a:ext uri="{FF2B5EF4-FFF2-40B4-BE49-F238E27FC236}">
                      <a16:creationId xmlns:a16="http://schemas.microsoft.com/office/drawing/2014/main" id="{B1BEB930-08D5-495F-94E4-4FA0E780E49D}"/>
                    </a:ext>
                  </a:extLst>
                </p:cNvPr>
                <p:cNvPicPr/>
                <p:nvPr/>
              </p:nvPicPr>
              <p:blipFill>
                <a:blip r:embed="rId101"/>
                <a:stretch>
                  <a:fillRect/>
                </a:stretch>
              </p:blipFill>
              <p:spPr>
                <a:xfrm>
                  <a:off x="8081913" y="2507788"/>
                  <a:ext cx="1933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4" name="Ink 93">
                  <a:extLst>
                    <a:ext uri="{FF2B5EF4-FFF2-40B4-BE49-F238E27FC236}">
                      <a16:creationId xmlns:a16="http://schemas.microsoft.com/office/drawing/2014/main" id="{3EC6ADB4-A4C3-4AD8-8596-38CB6A086EFA}"/>
                    </a:ext>
                  </a:extLst>
                </p14:cNvPr>
                <p14:cNvContentPartPr/>
                <p14:nvPr/>
              </p14:nvContentPartPr>
              <p14:xfrm>
                <a:off x="8361633" y="2613268"/>
                <a:ext cx="171000" cy="151920"/>
              </p14:xfrm>
            </p:contentPart>
          </mc:Choice>
          <mc:Fallback xmlns="">
            <p:pic>
              <p:nvPicPr>
                <p:cNvPr id="94" name="Ink 93">
                  <a:extLst>
                    <a:ext uri="{FF2B5EF4-FFF2-40B4-BE49-F238E27FC236}">
                      <a16:creationId xmlns:a16="http://schemas.microsoft.com/office/drawing/2014/main" id="{3EC6ADB4-A4C3-4AD8-8596-38CB6A086EFA}"/>
                    </a:ext>
                  </a:extLst>
                </p:cNvPr>
                <p:cNvPicPr/>
                <p:nvPr/>
              </p:nvPicPr>
              <p:blipFill>
                <a:blip r:embed="rId103"/>
                <a:stretch>
                  <a:fillRect/>
                </a:stretch>
              </p:blipFill>
              <p:spPr>
                <a:xfrm>
                  <a:off x="8325993" y="2577268"/>
                  <a:ext cx="2426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5" name="Ink 94">
                  <a:extLst>
                    <a:ext uri="{FF2B5EF4-FFF2-40B4-BE49-F238E27FC236}">
                      <a16:creationId xmlns:a16="http://schemas.microsoft.com/office/drawing/2014/main" id="{F4C10910-4D32-4258-91AE-CEAC844AA916}"/>
                    </a:ext>
                  </a:extLst>
                </p14:cNvPr>
                <p14:cNvContentPartPr/>
                <p14:nvPr/>
              </p14:nvContentPartPr>
              <p14:xfrm>
                <a:off x="8616513" y="2486908"/>
                <a:ext cx="42840" cy="33480"/>
              </p14:xfrm>
            </p:contentPart>
          </mc:Choice>
          <mc:Fallback xmlns="">
            <p:pic>
              <p:nvPicPr>
                <p:cNvPr id="95" name="Ink 94">
                  <a:extLst>
                    <a:ext uri="{FF2B5EF4-FFF2-40B4-BE49-F238E27FC236}">
                      <a16:creationId xmlns:a16="http://schemas.microsoft.com/office/drawing/2014/main" id="{F4C10910-4D32-4258-91AE-CEAC844AA916}"/>
                    </a:ext>
                  </a:extLst>
                </p:cNvPr>
                <p:cNvPicPr/>
                <p:nvPr/>
              </p:nvPicPr>
              <p:blipFill>
                <a:blip r:embed="rId105"/>
                <a:stretch>
                  <a:fillRect/>
                </a:stretch>
              </p:blipFill>
              <p:spPr>
                <a:xfrm>
                  <a:off x="8580513" y="2450908"/>
                  <a:ext cx="1144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6" name="Ink 95">
                  <a:extLst>
                    <a:ext uri="{FF2B5EF4-FFF2-40B4-BE49-F238E27FC236}">
                      <a16:creationId xmlns:a16="http://schemas.microsoft.com/office/drawing/2014/main" id="{DB7AE3EB-ABDF-45B9-ADD3-D9733DF80649}"/>
                    </a:ext>
                  </a:extLst>
                </p14:cNvPr>
                <p14:cNvContentPartPr/>
                <p14:nvPr/>
              </p14:nvContentPartPr>
              <p14:xfrm>
                <a:off x="8805153" y="2415988"/>
                <a:ext cx="113040" cy="279360"/>
              </p14:xfrm>
            </p:contentPart>
          </mc:Choice>
          <mc:Fallback xmlns="">
            <p:pic>
              <p:nvPicPr>
                <p:cNvPr id="96" name="Ink 95">
                  <a:extLst>
                    <a:ext uri="{FF2B5EF4-FFF2-40B4-BE49-F238E27FC236}">
                      <a16:creationId xmlns:a16="http://schemas.microsoft.com/office/drawing/2014/main" id="{DB7AE3EB-ABDF-45B9-ADD3-D9733DF80649}"/>
                    </a:ext>
                  </a:extLst>
                </p:cNvPr>
                <p:cNvPicPr/>
                <p:nvPr/>
              </p:nvPicPr>
              <p:blipFill>
                <a:blip r:embed="rId107"/>
                <a:stretch>
                  <a:fillRect/>
                </a:stretch>
              </p:blipFill>
              <p:spPr>
                <a:xfrm>
                  <a:off x="8769513" y="2380348"/>
                  <a:ext cx="1846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7" name="Ink 96">
                  <a:extLst>
                    <a:ext uri="{FF2B5EF4-FFF2-40B4-BE49-F238E27FC236}">
                      <a16:creationId xmlns:a16="http://schemas.microsoft.com/office/drawing/2014/main" id="{8FB02921-6B20-40C1-97AF-2FC546A6ADF9}"/>
                    </a:ext>
                  </a:extLst>
                </p14:cNvPr>
                <p14:cNvContentPartPr/>
                <p14:nvPr/>
              </p14:nvContentPartPr>
              <p14:xfrm>
                <a:off x="8701833" y="2503108"/>
                <a:ext cx="203760" cy="14760"/>
              </p14:xfrm>
            </p:contentPart>
          </mc:Choice>
          <mc:Fallback xmlns="">
            <p:pic>
              <p:nvPicPr>
                <p:cNvPr id="97" name="Ink 96">
                  <a:extLst>
                    <a:ext uri="{FF2B5EF4-FFF2-40B4-BE49-F238E27FC236}">
                      <a16:creationId xmlns:a16="http://schemas.microsoft.com/office/drawing/2014/main" id="{8FB02921-6B20-40C1-97AF-2FC546A6ADF9}"/>
                    </a:ext>
                  </a:extLst>
                </p:cNvPr>
                <p:cNvPicPr/>
                <p:nvPr/>
              </p:nvPicPr>
              <p:blipFill>
                <a:blip r:embed="rId109"/>
                <a:stretch>
                  <a:fillRect/>
                </a:stretch>
              </p:blipFill>
              <p:spPr>
                <a:xfrm>
                  <a:off x="8665833" y="2467468"/>
                  <a:ext cx="2754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8" name="Ink 97">
                  <a:extLst>
                    <a:ext uri="{FF2B5EF4-FFF2-40B4-BE49-F238E27FC236}">
                      <a16:creationId xmlns:a16="http://schemas.microsoft.com/office/drawing/2014/main" id="{369AC0E1-84EE-462F-A0D1-9080FDF2C82F}"/>
                    </a:ext>
                  </a:extLst>
                </p14:cNvPr>
                <p14:cNvContentPartPr/>
                <p14:nvPr/>
              </p14:nvContentPartPr>
              <p14:xfrm>
                <a:off x="9180633" y="2448028"/>
                <a:ext cx="243000" cy="128160"/>
              </p14:xfrm>
            </p:contentPart>
          </mc:Choice>
          <mc:Fallback xmlns="">
            <p:pic>
              <p:nvPicPr>
                <p:cNvPr id="98" name="Ink 97">
                  <a:extLst>
                    <a:ext uri="{FF2B5EF4-FFF2-40B4-BE49-F238E27FC236}">
                      <a16:creationId xmlns:a16="http://schemas.microsoft.com/office/drawing/2014/main" id="{369AC0E1-84EE-462F-A0D1-9080FDF2C82F}"/>
                    </a:ext>
                  </a:extLst>
                </p:cNvPr>
                <p:cNvPicPr/>
                <p:nvPr/>
              </p:nvPicPr>
              <p:blipFill>
                <a:blip r:embed="rId111"/>
                <a:stretch>
                  <a:fillRect/>
                </a:stretch>
              </p:blipFill>
              <p:spPr>
                <a:xfrm>
                  <a:off x="9144993" y="2412388"/>
                  <a:ext cx="31464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9" name="Ink 98">
                  <a:extLst>
                    <a:ext uri="{FF2B5EF4-FFF2-40B4-BE49-F238E27FC236}">
                      <a16:creationId xmlns:a16="http://schemas.microsoft.com/office/drawing/2014/main" id="{4107717A-F0D6-4F34-A540-E3B938EE9B00}"/>
                    </a:ext>
                  </a:extLst>
                </p14:cNvPr>
                <p14:cNvContentPartPr/>
                <p14:nvPr/>
              </p14:nvContentPartPr>
              <p14:xfrm>
                <a:off x="9487353" y="2465668"/>
                <a:ext cx="122400" cy="127080"/>
              </p14:xfrm>
            </p:contentPart>
          </mc:Choice>
          <mc:Fallback xmlns="">
            <p:pic>
              <p:nvPicPr>
                <p:cNvPr id="99" name="Ink 98">
                  <a:extLst>
                    <a:ext uri="{FF2B5EF4-FFF2-40B4-BE49-F238E27FC236}">
                      <a16:creationId xmlns:a16="http://schemas.microsoft.com/office/drawing/2014/main" id="{4107717A-F0D6-4F34-A540-E3B938EE9B00}"/>
                    </a:ext>
                  </a:extLst>
                </p:cNvPr>
                <p:cNvPicPr/>
                <p:nvPr/>
              </p:nvPicPr>
              <p:blipFill>
                <a:blip r:embed="rId113"/>
                <a:stretch>
                  <a:fillRect/>
                </a:stretch>
              </p:blipFill>
              <p:spPr>
                <a:xfrm>
                  <a:off x="9451713" y="2429668"/>
                  <a:ext cx="1940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0" name="Ink 99">
                  <a:extLst>
                    <a:ext uri="{FF2B5EF4-FFF2-40B4-BE49-F238E27FC236}">
                      <a16:creationId xmlns:a16="http://schemas.microsoft.com/office/drawing/2014/main" id="{3847E148-D764-4306-84B3-F9436F46151E}"/>
                    </a:ext>
                  </a:extLst>
                </p14:cNvPr>
                <p14:cNvContentPartPr/>
                <p14:nvPr/>
              </p14:nvContentPartPr>
              <p14:xfrm>
                <a:off x="9741153" y="2400508"/>
                <a:ext cx="111600" cy="151560"/>
              </p14:xfrm>
            </p:contentPart>
          </mc:Choice>
          <mc:Fallback xmlns="">
            <p:pic>
              <p:nvPicPr>
                <p:cNvPr id="100" name="Ink 99">
                  <a:extLst>
                    <a:ext uri="{FF2B5EF4-FFF2-40B4-BE49-F238E27FC236}">
                      <a16:creationId xmlns:a16="http://schemas.microsoft.com/office/drawing/2014/main" id="{3847E148-D764-4306-84B3-F9436F46151E}"/>
                    </a:ext>
                  </a:extLst>
                </p:cNvPr>
                <p:cNvPicPr/>
                <p:nvPr/>
              </p:nvPicPr>
              <p:blipFill>
                <a:blip r:embed="rId115"/>
                <a:stretch>
                  <a:fillRect/>
                </a:stretch>
              </p:blipFill>
              <p:spPr>
                <a:xfrm>
                  <a:off x="9705513" y="2364868"/>
                  <a:ext cx="1832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1" name="Ink 100">
                  <a:extLst>
                    <a:ext uri="{FF2B5EF4-FFF2-40B4-BE49-F238E27FC236}">
                      <a16:creationId xmlns:a16="http://schemas.microsoft.com/office/drawing/2014/main" id="{27DE4337-0DEB-4A16-98AB-62282974470B}"/>
                    </a:ext>
                  </a:extLst>
                </p14:cNvPr>
                <p14:cNvContentPartPr/>
                <p14:nvPr/>
              </p14:nvContentPartPr>
              <p14:xfrm>
                <a:off x="9676353" y="2431468"/>
                <a:ext cx="129600" cy="34920"/>
              </p14:xfrm>
            </p:contentPart>
          </mc:Choice>
          <mc:Fallback xmlns="">
            <p:pic>
              <p:nvPicPr>
                <p:cNvPr id="101" name="Ink 100">
                  <a:extLst>
                    <a:ext uri="{FF2B5EF4-FFF2-40B4-BE49-F238E27FC236}">
                      <a16:creationId xmlns:a16="http://schemas.microsoft.com/office/drawing/2014/main" id="{27DE4337-0DEB-4A16-98AB-62282974470B}"/>
                    </a:ext>
                  </a:extLst>
                </p:cNvPr>
                <p:cNvPicPr/>
                <p:nvPr/>
              </p:nvPicPr>
              <p:blipFill>
                <a:blip r:embed="rId117"/>
                <a:stretch>
                  <a:fillRect/>
                </a:stretch>
              </p:blipFill>
              <p:spPr>
                <a:xfrm>
                  <a:off x="9640353" y="2395468"/>
                  <a:ext cx="2012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2" name="Ink 101">
                  <a:extLst>
                    <a:ext uri="{FF2B5EF4-FFF2-40B4-BE49-F238E27FC236}">
                      <a16:creationId xmlns:a16="http://schemas.microsoft.com/office/drawing/2014/main" id="{F2EC79D6-D059-4B13-BBB1-9983232756CF}"/>
                    </a:ext>
                  </a:extLst>
                </p14:cNvPr>
                <p14:cNvContentPartPr/>
                <p14:nvPr/>
              </p14:nvContentPartPr>
              <p14:xfrm>
                <a:off x="9944913" y="2372428"/>
                <a:ext cx="115200" cy="240840"/>
              </p14:xfrm>
            </p:contentPart>
          </mc:Choice>
          <mc:Fallback xmlns="">
            <p:pic>
              <p:nvPicPr>
                <p:cNvPr id="102" name="Ink 101">
                  <a:extLst>
                    <a:ext uri="{FF2B5EF4-FFF2-40B4-BE49-F238E27FC236}">
                      <a16:creationId xmlns:a16="http://schemas.microsoft.com/office/drawing/2014/main" id="{F2EC79D6-D059-4B13-BBB1-9983232756CF}"/>
                    </a:ext>
                  </a:extLst>
                </p:cNvPr>
                <p:cNvPicPr/>
                <p:nvPr/>
              </p:nvPicPr>
              <p:blipFill>
                <a:blip r:embed="rId119"/>
                <a:stretch>
                  <a:fillRect/>
                </a:stretch>
              </p:blipFill>
              <p:spPr>
                <a:xfrm>
                  <a:off x="9909273" y="2336428"/>
                  <a:ext cx="18684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3" name="Ink 102">
                  <a:extLst>
                    <a:ext uri="{FF2B5EF4-FFF2-40B4-BE49-F238E27FC236}">
                      <a16:creationId xmlns:a16="http://schemas.microsoft.com/office/drawing/2014/main" id="{9AB37B4F-3825-4624-8579-F82E747C2BAB}"/>
                    </a:ext>
                  </a:extLst>
                </p14:cNvPr>
                <p14:cNvContentPartPr/>
                <p14:nvPr/>
              </p14:nvContentPartPr>
              <p14:xfrm>
                <a:off x="9890913" y="2464588"/>
                <a:ext cx="154440" cy="27720"/>
              </p14:xfrm>
            </p:contentPart>
          </mc:Choice>
          <mc:Fallback xmlns="">
            <p:pic>
              <p:nvPicPr>
                <p:cNvPr id="103" name="Ink 102">
                  <a:extLst>
                    <a:ext uri="{FF2B5EF4-FFF2-40B4-BE49-F238E27FC236}">
                      <a16:creationId xmlns:a16="http://schemas.microsoft.com/office/drawing/2014/main" id="{9AB37B4F-3825-4624-8579-F82E747C2BAB}"/>
                    </a:ext>
                  </a:extLst>
                </p:cNvPr>
                <p:cNvPicPr/>
                <p:nvPr/>
              </p:nvPicPr>
              <p:blipFill>
                <a:blip r:embed="rId121"/>
                <a:stretch>
                  <a:fillRect/>
                </a:stretch>
              </p:blipFill>
              <p:spPr>
                <a:xfrm>
                  <a:off x="9854913" y="2428588"/>
                  <a:ext cx="2260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4" name="Ink 103">
                  <a:extLst>
                    <a:ext uri="{FF2B5EF4-FFF2-40B4-BE49-F238E27FC236}">
                      <a16:creationId xmlns:a16="http://schemas.microsoft.com/office/drawing/2014/main" id="{A2E16A7B-9516-43D7-A69D-04E74D640852}"/>
                    </a:ext>
                  </a:extLst>
                </p14:cNvPr>
                <p14:cNvContentPartPr/>
                <p14:nvPr/>
              </p14:nvContentPartPr>
              <p14:xfrm>
                <a:off x="10109433" y="2475748"/>
                <a:ext cx="141120" cy="177480"/>
              </p14:xfrm>
            </p:contentPart>
          </mc:Choice>
          <mc:Fallback xmlns="">
            <p:pic>
              <p:nvPicPr>
                <p:cNvPr id="104" name="Ink 103">
                  <a:extLst>
                    <a:ext uri="{FF2B5EF4-FFF2-40B4-BE49-F238E27FC236}">
                      <a16:creationId xmlns:a16="http://schemas.microsoft.com/office/drawing/2014/main" id="{A2E16A7B-9516-43D7-A69D-04E74D640852}"/>
                    </a:ext>
                  </a:extLst>
                </p:cNvPr>
                <p:cNvPicPr/>
                <p:nvPr/>
              </p:nvPicPr>
              <p:blipFill>
                <a:blip r:embed="rId123"/>
                <a:stretch>
                  <a:fillRect/>
                </a:stretch>
              </p:blipFill>
              <p:spPr>
                <a:xfrm>
                  <a:off x="10073793" y="2440108"/>
                  <a:ext cx="2127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5" name="Ink 104">
                  <a:extLst>
                    <a:ext uri="{FF2B5EF4-FFF2-40B4-BE49-F238E27FC236}">
                      <a16:creationId xmlns:a16="http://schemas.microsoft.com/office/drawing/2014/main" id="{8C8C0360-57A0-43ED-A6CE-5876D0490643}"/>
                    </a:ext>
                  </a:extLst>
                </p14:cNvPr>
                <p14:cNvContentPartPr/>
                <p14:nvPr/>
              </p14:nvContentPartPr>
              <p14:xfrm>
                <a:off x="10353153" y="2514268"/>
                <a:ext cx="121680" cy="175680"/>
              </p14:xfrm>
            </p:contentPart>
          </mc:Choice>
          <mc:Fallback xmlns="">
            <p:pic>
              <p:nvPicPr>
                <p:cNvPr id="105" name="Ink 104">
                  <a:extLst>
                    <a:ext uri="{FF2B5EF4-FFF2-40B4-BE49-F238E27FC236}">
                      <a16:creationId xmlns:a16="http://schemas.microsoft.com/office/drawing/2014/main" id="{8C8C0360-57A0-43ED-A6CE-5876D0490643}"/>
                    </a:ext>
                  </a:extLst>
                </p:cNvPr>
                <p:cNvPicPr/>
                <p:nvPr/>
              </p:nvPicPr>
              <p:blipFill>
                <a:blip r:embed="rId125"/>
                <a:stretch>
                  <a:fillRect/>
                </a:stretch>
              </p:blipFill>
              <p:spPr>
                <a:xfrm>
                  <a:off x="10317153" y="2478268"/>
                  <a:ext cx="193320" cy="247320"/>
                </a:xfrm>
                <a:prstGeom prst="rect">
                  <a:avLst/>
                </a:prstGeom>
              </p:spPr>
            </p:pic>
          </mc:Fallback>
        </mc:AlternateContent>
      </p:grpSp>
    </p:spTree>
    <p:extLst>
      <p:ext uri="{BB962C8B-B14F-4D97-AF65-F5344CB8AC3E}">
        <p14:creationId xmlns:p14="http://schemas.microsoft.com/office/powerpoint/2010/main" val="321999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9995D-8D33-4958-9A4E-99CB5F36DDD6}"/>
              </a:ext>
            </a:extLst>
          </p:cNvPr>
          <p:cNvSpPr>
            <a:spLocks noGrp="1"/>
          </p:cNvSpPr>
          <p:nvPr>
            <p:ph type="title"/>
          </p:nvPr>
        </p:nvSpPr>
        <p:spPr>
          <a:xfrm>
            <a:off x="965200" y="1567843"/>
            <a:ext cx="3712224" cy="3714496"/>
          </a:xfrm>
        </p:spPr>
        <p:txBody>
          <a:bodyPr anchor="ctr">
            <a:normAutofit/>
          </a:bodyPr>
          <a:lstStyle/>
          <a:p>
            <a:r>
              <a:rPr lang="en-US" sz="4800"/>
              <a:t>Pointers to Functions</a:t>
            </a:r>
          </a:p>
        </p:txBody>
      </p:sp>
      <p:grpSp>
        <p:nvGrpSpPr>
          <p:cNvPr id="25" name="Group 24">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26"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Freeform: Shape 28">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9ED0F6-89E3-4945-B769-E673641060F2}"/>
              </a:ext>
            </a:extLst>
          </p:cNvPr>
          <p:cNvSpPr>
            <a:spLocks noGrp="1"/>
          </p:cNvSpPr>
          <p:nvPr>
            <p:ph idx="1"/>
          </p:nvPr>
        </p:nvSpPr>
        <p:spPr>
          <a:xfrm>
            <a:off x="5642624" y="1913480"/>
            <a:ext cx="5505450" cy="2658520"/>
          </a:xfrm>
        </p:spPr>
        <p:txBody>
          <a:bodyPr anchor="ctr">
            <a:normAutofit/>
          </a:bodyPr>
          <a:lstStyle/>
          <a:p>
            <a:pPr marL="0" indent="0">
              <a:lnSpc>
                <a:spcPct val="150000"/>
              </a:lnSpc>
              <a:buNone/>
            </a:pPr>
            <a:r>
              <a:rPr lang="en-US" sz="1800" dirty="0">
                <a:solidFill>
                  <a:srgbClr val="FCC28C"/>
                </a:solidFill>
                <a:latin typeface="Consolas" panose="020B0609020204030204" pitchFamily="49" charset="0"/>
              </a:rPr>
              <a:t>void</a:t>
            </a:r>
            <a:r>
              <a:rPr lang="en-US" sz="1800" dirty="0">
                <a:solidFill>
                  <a:srgbClr val="FFFFFF"/>
                </a:solidFill>
                <a:latin typeface="Consolas" panose="020B0609020204030204" pitchFamily="49" charset="0"/>
              </a:rPr>
              <a:t> </a:t>
            </a:r>
            <a:r>
              <a:rPr lang="en-US" sz="1800" dirty="0" err="1">
                <a:solidFill>
                  <a:srgbClr val="FFFFAA"/>
                </a:solidFill>
                <a:latin typeface="Consolas" panose="020B0609020204030204" pitchFamily="49" charset="0"/>
              </a:rPr>
              <a:t>doMath</a:t>
            </a:r>
            <a:r>
              <a:rPr lang="en-US" sz="1800" dirty="0">
                <a:solidFill>
                  <a:srgbClr val="FFFFFF"/>
                </a:solidFill>
                <a:latin typeface="Consolas" panose="020B0609020204030204" pitchFamily="49" charset="0"/>
              </a:rPr>
              <a:t>(</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a:t>
            </a:r>
            <a:r>
              <a:rPr lang="en-US" sz="1800" dirty="0" err="1">
                <a:solidFill>
                  <a:srgbClr val="FFFFFF"/>
                </a:solidFill>
                <a:latin typeface="Consolas" panose="020B0609020204030204" pitchFamily="49" charset="0"/>
              </a:rPr>
              <a:t>fn</a:t>
            </a:r>
            <a:r>
              <a:rPr lang="en-US" sz="1800" dirty="0">
                <a:solidFill>
                  <a:srgbClr val="FFFFFF"/>
                </a:solidFill>
                <a:latin typeface="Consolas" panose="020B0609020204030204" pitchFamily="49" charset="0"/>
              </a:rPr>
              <a:t>)(</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a,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b), </a:t>
            </a:r>
          </a:p>
          <a:p>
            <a:pPr marL="0" indent="0">
              <a:lnSpc>
                <a:spcPct val="150000"/>
              </a:lnSpc>
              <a:buNone/>
            </a:pPr>
            <a:r>
              <a:rPr lang="en-US" sz="1800" dirty="0">
                <a:solidFill>
                  <a:srgbClr val="FFFFFF"/>
                </a:solidFill>
                <a:latin typeface="Consolas" panose="020B0609020204030204" pitchFamily="49" charset="0"/>
              </a:rPr>
              <a:t>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c,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d){</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result = </a:t>
            </a:r>
            <a:r>
              <a:rPr lang="en-US" sz="1800" dirty="0" err="1">
                <a:solidFill>
                  <a:srgbClr val="FFFFFF"/>
                </a:solidFill>
                <a:latin typeface="Consolas" panose="020B0609020204030204" pitchFamily="49" charset="0"/>
              </a:rPr>
              <a:t>fn</a:t>
            </a:r>
            <a:r>
              <a:rPr lang="en-US" sz="1800" dirty="0">
                <a:solidFill>
                  <a:srgbClr val="FFFFFF"/>
                </a:solidFill>
                <a:latin typeface="Consolas" panose="020B0609020204030204" pitchFamily="49" charset="0"/>
              </a:rPr>
              <a:t>(c, d);</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err="1">
                <a:solidFill>
                  <a:srgbClr val="FFFFAA"/>
                </a:solidFill>
                <a:latin typeface="Consolas" panose="020B0609020204030204" pitchFamily="49" charset="0"/>
              </a:rPr>
              <a:t>printf</a:t>
            </a:r>
            <a:r>
              <a:rPr lang="en-US" sz="1800" dirty="0">
                <a:solidFill>
                  <a:srgbClr val="FFFFFF"/>
                </a:solidFill>
                <a:latin typeface="Consolas" panose="020B0609020204030204" pitchFamily="49" charset="0"/>
              </a:rPr>
              <a:t>(</a:t>
            </a:r>
            <a:r>
              <a:rPr lang="en-US" sz="1800" dirty="0">
                <a:solidFill>
                  <a:srgbClr val="A2FCA2"/>
                </a:solidFill>
                <a:latin typeface="Consolas" panose="020B0609020204030204" pitchFamily="49" charset="0"/>
              </a:rPr>
              <a:t>"result = %d\n"</a:t>
            </a:r>
            <a:r>
              <a:rPr lang="en-US" sz="1800" dirty="0">
                <a:solidFill>
                  <a:srgbClr val="FFFFFF"/>
                </a:solidFill>
                <a:latin typeface="Consolas" panose="020B0609020204030204" pitchFamily="49" charset="0"/>
              </a:rPr>
              <a:t>, result);</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a:t>
            </a:r>
            <a:endParaRPr lang="en-US" sz="1800" dirty="0">
              <a:solidFill>
                <a:schemeClr val="bg1"/>
              </a:solidFill>
            </a:endParaRPr>
          </a:p>
        </p:txBody>
      </p:sp>
      <p:sp>
        <p:nvSpPr>
          <p:cNvPr id="5" name="TextBox 4">
            <a:extLst>
              <a:ext uri="{FF2B5EF4-FFF2-40B4-BE49-F238E27FC236}">
                <a16:creationId xmlns:a16="http://schemas.microsoft.com/office/drawing/2014/main" id="{F4F3EA74-8CF8-42D8-B961-64E3AC8BFF79}"/>
              </a:ext>
            </a:extLst>
          </p:cNvPr>
          <p:cNvSpPr txBox="1"/>
          <p:nvPr/>
        </p:nvSpPr>
        <p:spPr>
          <a:xfrm>
            <a:off x="984254" y="4458969"/>
            <a:ext cx="4869994" cy="1477328"/>
          </a:xfrm>
          <a:prstGeom prst="rect">
            <a:avLst/>
          </a:prstGeom>
          <a:noFill/>
        </p:spPr>
        <p:txBody>
          <a:bodyPr wrap="square" rtlCol="0">
            <a:spAutoFit/>
          </a:bodyPr>
          <a:lstStyle/>
          <a:p>
            <a:r>
              <a:rPr lang="en-US" dirty="0"/>
              <a:t>This says:</a:t>
            </a:r>
          </a:p>
          <a:p>
            <a:r>
              <a:rPr lang="en-US" dirty="0"/>
              <a:t>The first parameter is a pointer to a function that returns type integer and accepts two integers as inputs. The 2nd and 3rd inputs are normal.</a:t>
            </a:r>
          </a:p>
          <a:p>
            <a:r>
              <a:rPr lang="en-US" dirty="0"/>
              <a:t>You can then call the passed in function.</a:t>
            </a:r>
          </a:p>
        </p:txBody>
      </p:sp>
    </p:spTree>
    <p:extLst>
      <p:ext uri="{BB962C8B-B14F-4D97-AF65-F5344CB8AC3E}">
        <p14:creationId xmlns:p14="http://schemas.microsoft.com/office/powerpoint/2010/main" val="1289282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9995D-8D33-4958-9A4E-99CB5F36DDD6}"/>
              </a:ext>
            </a:extLst>
          </p:cNvPr>
          <p:cNvSpPr>
            <a:spLocks noGrp="1"/>
          </p:cNvSpPr>
          <p:nvPr>
            <p:ph type="title"/>
          </p:nvPr>
        </p:nvSpPr>
        <p:spPr>
          <a:xfrm>
            <a:off x="965200" y="1567843"/>
            <a:ext cx="3712224" cy="3714496"/>
          </a:xfrm>
        </p:spPr>
        <p:txBody>
          <a:bodyPr anchor="ctr">
            <a:normAutofit/>
          </a:bodyPr>
          <a:lstStyle/>
          <a:p>
            <a:r>
              <a:rPr lang="en-US" sz="4800"/>
              <a:t>Pointers to Functions</a:t>
            </a:r>
          </a:p>
        </p:txBody>
      </p:sp>
      <p:grpSp>
        <p:nvGrpSpPr>
          <p:cNvPr id="25" name="Group 24">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26"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Freeform: Shape 28">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9ED0F6-89E3-4945-B769-E673641060F2}"/>
              </a:ext>
            </a:extLst>
          </p:cNvPr>
          <p:cNvSpPr>
            <a:spLocks noGrp="1"/>
          </p:cNvSpPr>
          <p:nvPr>
            <p:ph idx="1"/>
          </p:nvPr>
        </p:nvSpPr>
        <p:spPr>
          <a:xfrm>
            <a:off x="6448423" y="1961105"/>
            <a:ext cx="3356645" cy="2658520"/>
          </a:xfrm>
        </p:spPr>
        <p:txBody>
          <a:bodyPr anchor="ctr">
            <a:noAutofit/>
          </a:bodyPr>
          <a:lstStyle/>
          <a:p>
            <a:pPr marL="0" indent="0">
              <a:lnSpc>
                <a:spcPct val="150000"/>
              </a:lnSpc>
              <a:buNone/>
            </a:pP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a:t>
            </a:r>
            <a:r>
              <a:rPr lang="en-US" sz="1800" dirty="0">
                <a:solidFill>
                  <a:srgbClr val="FFFFAA"/>
                </a:solidFill>
                <a:latin typeface="Consolas" panose="020B0609020204030204" pitchFamily="49" charset="0"/>
              </a:rPr>
              <a:t>main</a:t>
            </a:r>
            <a:r>
              <a:rPr lang="en-US" sz="1800" dirty="0">
                <a:solidFill>
                  <a:srgbClr val="FFFFFF"/>
                </a:solidFill>
                <a:latin typeface="Consolas" panose="020B0609020204030204" pitchFamily="49" charset="0"/>
              </a:rPr>
              <a:t>(</a:t>
            </a:r>
            <a:r>
              <a:rPr lang="en-US" sz="1800" dirty="0">
                <a:solidFill>
                  <a:srgbClr val="FCC28C"/>
                </a:solidFill>
                <a:latin typeface="Consolas" panose="020B0609020204030204" pitchFamily="49" charset="0"/>
              </a:rPr>
              <a:t>void</a:t>
            </a:r>
            <a:r>
              <a:rPr lang="en-US" sz="1800" dirty="0">
                <a:solidFill>
                  <a:srgbClr val="FFFFFF"/>
                </a:solidFill>
                <a:latin typeface="Consolas" panose="020B0609020204030204" pitchFamily="49" charset="0"/>
              </a:rPr>
              <a:t>) {</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c = </a:t>
            </a:r>
            <a:r>
              <a:rPr lang="en-US" sz="1800" dirty="0">
                <a:solidFill>
                  <a:srgbClr val="D36363"/>
                </a:solidFill>
                <a:latin typeface="Consolas" panose="020B0609020204030204" pitchFamily="49" charset="0"/>
              </a:rPr>
              <a:t>2</a:t>
            </a:r>
            <a:r>
              <a:rPr lang="en-US" sz="1800" dirty="0">
                <a:solidFill>
                  <a:srgbClr val="FFFFFF"/>
                </a:solidFill>
                <a:latin typeface="Consolas" panose="020B0609020204030204" pitchFamily="49" charset="0"/>
              </a:rPr>
              <a:t>;</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d = </a:t>
            </a:r>
            <a:r>
              <a:rPr lang="en-US" sz="1800" dirty="0">
                <a:solidFill>
                  <a:srgbClr val="D36363"/>
                </a:solidFill>
                <a:latin typeface="Consolas" panose="020B0609020204030204" pitchFamily="49" charset="0"/>
              </a:rPr>
              <a:t>3</a:t>
            </a:r>
            <a:r>
              <a:rPr lang="en-US" sz="1800" dirty="0">
                <a:solidFill>
                  <a:srgbClr val="FFFFFF"/>
                </a:solidFill>
                <a:latin typeface="Consolas" panose="020B0609020204030204" pitchFamily="49" charset="0"/>
              </a:rPr>
              <a:t>;</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err="1">
                <a:solidFill>
                  <a:srgbClr val="FFFFFF"/>
                </a:solidFill>
                <a:latin typeface="Consolas" panose="020B0609020204030204" pitchFamily="49" charset="0"/>
              </a:rPr>
              <a:t>doMath</a:t>
            </a:r>
            <a:r>
              <a:rPr lang="en-US" sz="1800" dirty="0">
                <a:solidFill>
                  <a:srgbClr val="FFFFFF"/>
                </a:solidFill>
                <a:latin typeface="Consolas" panose="020B0609020204030204" pitchFamily="49" charset="0"/>
              </a:rPr>
              <a:t>(add, c, d);</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err="1">
                <a:solidFill>
                  <a:srgbClr val="FFFFFF"/>
                </a:solidFill>
                <a:latin typeface="Consolas" panose="020B0609020204030204" pitchFamily="49" charset="0"/>
              </a:rPr>
              <a:t>doMath</a:t>
            </a:r>
            <a:r>
              <a:rPr lang="en-US" sz="1800" dirty="0">
                <a:solidFill>
                  <a:srgbClr val="FFFFFF"/>
                </a:solidFill>
                <a:latin typeface="Consolas" panose="020B0609020204030204" pitchFamily="49" charset="0"/>
              </a:rPr>
              <a:t>(subtract, c, d);</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err="1">
                <a:solidFill>
                  <a:srgbClr val="FFFFFF"/>
                </a:solidFill>
                <a:latin typeface="Consolas" panose="020B0609020204030204" pitchFamily="49" charset="0"/>
              </a:rPr>
              <a:t>doMath</a:t>
            </a:r>
            <a:r>
              <a:rPr lang="en-US" sz="1800" dirty="0">
                <a:solidFill>
                  <a:srgbClr val="FFFFFF"/>
                </a:solidFill>
                <a:latin typeface="Consolas" panose="020B0609020204030204" pitchFamily="49" charset="0"/>
              </a:rPr>
              <a:t>(multiply, c, d);</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a:solidFill>
                  <a:srgbClr val="FCC28C"/>
                </a:solidFill>
                <a:latin typeface="Consolas" panose="020B0609020204030204" pitchFamily="49" charset="0"/>
              </a:rPr>
              <a:t>return</a:t>
            </a:r>
            <a:r>
              <a:rPr lang="en-US" sz="1800" dirty="0">
                <a:solidFill>
                  <a:srgbClr val="FFFFFF"/>
                </a:solidFill>
                <a:latin typeface="Consolas" panose="020B0609020204030204" pitchFamily="49" charset="0"/>
              </a:rPr>
              <a:t> </a:t>
            </a:r>
            <a:r>
              <a:rPr lang="en-US" sz="1800" dirty="0">
                <a:solidFill>
                  <a:srgbClr val="D36363"/>
                </a:solidFill>
                <a:latin typeface="Consolas" panose="020B0609020204030204" pitchFamily="49" charset="0"/>
              </a:rPr>
              <a:t>0</a:t>
            </a:r>
            <a:r>
              <a:rPr lang="en-US" sz="1800" dirty="0">
                <a:solidFill>
                  <a:srgbClr val="FFFFFF"/>
                </a:solidFill>
                <a:latin typeface="Consolas" panose="020B0609020204030204" pitchFamily="49" charset="0"/>
              </a:rPr>
              <a:t>;</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a:t>
            </a:r>
            <a:endParaRPr lang="en-US" sz="1800" dirty="0">
              <a:solidFill>
                <a:schemeClr val="bg1"/>
              </a:solidFill>
            </a:endParaRPr>
          </a:p>
        </p:txBody>
      </p:sp>
      <p:sp>
        <p:nvSpPr>
          <p:cNvPr id="5" name="TextBox 4">
            <a:extLst>
              <a:ext uri="{FF2B5EF4-FFF2-40B4-BE49-F238E27FC236}">
                <a16:creationId xmlns:a16="http://schemas.microsoft.com/office/drawing/2014/main" id="{F4F3EA74-8CF8-42D8-B961-64E3AC8BFF79}"/>
              </a:ext>
            </a:extLst>
          </p:cNvPr>
          <p:cNvSpPr txBox="1"/>
          <p:nvPr/>
        </p:nvSpPr>
        <p:spPr>
          <a:xfrm>
            <a:off x="984254" y="4458969"/>
            <a:ext cx="4869994" cy="646331"/>
          </a:xfrm>
          <a:prstGeom prst="rect">
            <a:avLst/>
          </a:prstGeom>
          <a:noFill/>
        </p:spPr>
        <p:txBody>
          <a:bodyPr wrap="square" rtlCol="0">
            <a:spAutoFit/>
          </a:bodyPr>
          <a:lstStyle/>
          <a:p>
            <a:r>
              <a:rPr lang="en-US" dirty="0"/>
              <a:t>When we call the </a:t>
            </a:r>
            <a:r>
              <a:rPr lang="en-US" dirty="0" err="1"/>
              <a:t>doMath</a:t>
            </a:r>
            <a:r>
              <a:rPr lang="en-US" dirty="0"/>
              <a:t> function, we have to pass in the function we want to call.</a:t>
            </a:r>
          </a:p>
        </p:txBody>
      </p:sp>
    </p:spTree>
    <p:extLst>
      <p:ext uri="{BB962C8B-B14F-4D97-AF65-F5344CB8AC3E}">
        <p14:creationId xmlns:p14="http://schemas.microsoft.com/office/powerpoint/2010/main" val="4148215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F88E0A65-45C8-446B-96C7-C34AD0251A0D}"/>
              </a:ext>
            </a:extLst>
          </p:cNvPr>
          <p:cNvSpPr/>
          <p:nvPr/>
        </p:nvSpPr>
        <p:spPr>
          <a:xfrm>
            <a:off x="822711" y="594804"/>
            <a:ext cx="10546578" cy="36162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800" dirty="0"/>
          </a:p>
        </p:txBody>
      </p:sp>
      <p:sp>
        <p:nvSpPr>
          <p:cNvPr id="4" name="Rectangle 3">
            <a:extLst>
              <a:ext uri="{FF2B5EF4-FFF2-40B4-BE49-F238E27FC236}">
                <a16:creationId xmlns:a16="http://schemas.microsoft.com/office/drawing/2014/main" id="{95D7B915-1A6C-4EE3-AD54-1FD2EA01F890}"/>
              </a:ext>
            </a:extLst>
          </p:cNvPr>
          <p:cNvSpPr/>
          <p:nvPr/>
        </p:nvSpPr>
        <p:spPr>
          <a:xfrm>
            <a:off x="1873188" y="1526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Add 3</a:t>
            </a:r>
          </a:p>
        </p:txBody>
      </p:sp>
      <p:sp>
        <p:nvSpPr>
          <p:cNvPr id="6" name="Rectangle 5">
            <a:extLst>
              <a:ext uri="{FF2B5EF4-FFF2-40B4-BE49-F238E27FC236}">
                <a16:creationId xmlns:a16="http://schemas.microsoft.com/office/drawing/2014/main" id="{01CCFB54-A144-485C-BC9D-2F56A28AF38B}"/>
              </a:ext>
            </a:extLst>
          </p:cNvPr>
          <p:cNvSpPr/>
          <p:nvPr/>
        </p:nvSpPr>
        <p:spPr>
          <a:xfrm>
            <a:off x="3984594" y="1526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Mult</a:t>
            </a:r>
            <a:r>
              <a:rPr lang="en-US" sz="2800" dirty="0"/>
              <a:t> 2</a:t>
            </a:r>
          </a:p>
        </p:txBody>
      </p:sp>
      <p:sp>
        <p:nvSpPr>
          <p:cNvPr id="7" name="Rectangle 6">
            <a:extLst>
              <a:ext uri="{FF2B5EF4-FFF2-40B4-BE49-F238E27FC236}">
                <a16:creationId xmlns:a16="http://schemas.microsoft.com/office/drawing/2014/main" id="{D55F3FEB-7AA9-45BD-92DD-E055177DF417}"/>
              </a:ext>
            </a:extLst>
          </p:cNvPr>
          <p:cNvSpPr/>
          <p:nvPr/>
        </p:nvSpPr>
        <p:spPr>
          <a:xfrm>
            <a:off x="6096000" y="1526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Add 1</a:t>
            </a:r>
          </a:p>
        </p:txBody>
      </p:sp>
      <p:sp>
        <p:nvSpPr>
          <p:cNvPr id="8" name="Rectangle 7">
            <a:extLst>
              <a:ext uri="{FF2B5EF4-FFF2-40B4-BE49-F238E27FC236}">
                <a16:creationId xmlns:a16="http://schemas.microsoft.com/office/drawing/2014/main" id="{BB676E0F-764E-4C38-8DBA-873A6318CB90}"/>
              </a:ext>
            </a:extLst>
          </p:cNvPr>
          <p:cNvSpPr/>
          <p:nvPr/>
        </p:nvSpPr>
        <p:spPr>
          <a:xfrm>
            <a:off x="8207406" y="1526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Div</a:t>
            </a:r>
            <a:r>
              <a:rPr lang="en-US" sz="2800" dirty="0"/>
              <a:t> 3</a:t>
            </a:r>
          </a:p>
        </p:txBody>
      </p:sp>
      <p:sp>
        <p:nvSpPr>
          <p:cNvPr id="9" name="Arrow: Right 8">
            <a:extLst>
              <a:ext uri="{FF2B5EF4-FFF2-40B4-BE49-F238E27FC236}">
                <a16:creationId xmlns:a16="http://schemas.microsoft.com/office/drawing/2014/main" id="{1BCED42B-113D-4857-8FAD-23EF5FDF92DC}"/>
              </a:ext>
            </a:extLst>
          </p:cNvPr>
          <p:cNvSpPr/>
          <p:nvPr/>
        </p:nvSpPr>
        <p:spPr>
          <a:xfrm>
            <a:off x="2894120" y="1899821"/>
            <a:ext cx="914400"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Arrow: Right 9">
            <a:extLst>
              <a:ext uri="{FF2B5EF4-FFF2-40B4-BE49-F238E27FC236}">
                <a16:creationId xmlns:a16="http://schemas.microsoft.com/office/drawing/2014/main" id="{E03595B5-1B5F-4C2E-BEA0-CFA18D53A389}"/>
              </a:ext>
            </a:extLst>
          </p:cNvPr>
          <p:cNvSpPr/>
          <p:nvPr/>
        </p:nvSpPr>
        <p:spPr>
          <a:xfrm>
            <a:off x="5005526" y="1899821"/>
            <a:ext cx="914400"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Arrow: Right 10">
            <a:extLst>
              <a:ext uri="{FF2B5EF4-FFF2-40B4-BE49-F238E27FC236}">
                <a16:creationId xmlns:a16="http://schemas.microsoft.com/office/drawing/2014/main" id="{AF421E85-0CD7-4A22-8088-02F20A60E0C2}"/>
              </a:ext>
            </a:extLst>
          </p:cNvPr>
          <p:cNvSpPr/>
          <p:nvPr/>
        </p:nvSpPr>
        <p:spPr>
          <a:xfrm>
            <a:off x="7116932" y="1899821"/>
            <a:ext cx="914400"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Arrow: Right 11">
            <a:extLst>
              <a:ext uri="{FF2B5EF4-FFF2-40B4-BE49-F238E27FC236}">
                <a16:creationId xmlns:a16="http://schemas.microsoft.com/office/drawing/2014/main" id="{2435EF55-5688-448D-96B3-600FA2C6D49A}"/>
              </a:ext>
            </a:extLst>
          </p:cNvPr>
          <p:cNvSpPr/>
          <p:nvPr/>
        </p:nvSpPr>
        <p:spPr>
          <a:xfrm>
            <a:off x="9183949" y="1899821"/>
            <a:ext cx="914400"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TextBox 12">
            <a:extLst>
              <a:ext uri="{FF2B5EF4-FFF2-40B4-BE49-F238E27FC236}">
                <a16:creationId xmlns:a16="http://schemas.microsoft.com/office/drawing/2014/main" id="{1B39DC0A-494C-4B5F-96BF-45C9AA1A0F2F}"/>
              </a:ext>
            </a:extLst>
          </p:cNvPr>
          <p:cNvSpPr txBox="1"/>
          <p:nvPr/>
        </p:nvSpPr>
        <p:spPr>
          <a:xfrm>
            <a:off x="3038102" y="1530489"/>
            <a:ext cx="823046" cy="523220"/>
          </a:xfrm>
          <a:prstGeom prst="rect">
            <a:avLst/>
          </a:prstGeom>
          <a:noFill/>
        </p:spPr>
        <p:txBody>
          <a:bodyPr wrap="none" rtlCol="0">
            <a:spAutoFit/>
          </a:bodyPr>
          <a:lstStyle/>
          <a:p>
            <a:r>
              <a:rPr lang="en-US" sz="2800" dirty="0"/>
              <a:t>next</a:t>
            </a:r>
          </a:p>
        </p:txBody>
      </p:sp>
      <p:sp>
        <p:nvSpPr>
          <p:cNvPr id="14" name="TextBox 13">
            <a:extLst>
              <a:ext uri="{FF2B5EF4-FFF2-40B4-BE49-F238E27FC236}">
                <a16:creationId xmlns:a16="http://schemas.microsoft.com/office/drawing/2014/main" id="{C8B02E22-0035-4084-869C-98E214418FFE}"/>
              </a:ext>
            </a:extLst>
          </p:cNvPr>
          <p:cNvSpPr txBox="1"/>
          <p:nvPr/>
        </p:nvSpPr>
        <p:spPr>
          <a:xfrm>
            <a:off x="5171703" y="1526959"/>
            <a:ext cx="823046" cy="523220"/>
          </a:xfrm>
          <a:prstGeom prst="rect">
            <a:avLst/>
          </a:prstGeom>
          <a:noFill/>
        </p:spPr>
        <p:txBody>
          <a:bodyPr wrap="none" rtlCol="0">
            <a:spAutoFit/>
          </a:bodyPr>
          <a:lstStyle/>
          <a:p>
            <a:r>
              <a:rPr lang="en-US" sz="2800" dirty="0"/>
              <a:t>next</a:t>
            </a:r>
          </a:p>
        </p:txBody>
      </p:sp>
      <p:sp>
        <p:nvSpPr>
          <p:cNvPr id="15" name="TextBox 14">
            <a:extLst>
              <a:ext uri="{FF2B5EF4-FFF2-40B4-BE49-F238E27FC236}">
                <a16:creationId xmlns:a16="http://schemas.microsoft.com/office/drawing/2014/main" id="{A6D7D6AD-D803-4BAA-A106-B1617B3BBF60}"/>
              </a:ext>
            </a:extLst>
          </p:cNvPr>
          <p:cNvSpPr txBox="1"/>
          <p:nvPr/>
        </p:nvSpPr>
        <p:spPr>
          <a:xfrm>
            <a:off x="7226143" y="1526959"/>
            <a:ext cx="823046" cy="523220"/>
          </a:xfrm>
          <a:prstGeom prst="rect">
            <a:avLst/>
          </a:prstGeom>
          <a:noFill/>
        </p:spPr>
        <p:txBody>
          <a:bodyPr wrap="none" rtlCol="0">
            <a:spAutoFit/>
          </a:bodyPr>
          <a:lstStyle/>
          <a:p>
            <a:r>
              <a:rPr lang="en-US" sz="2800" dirty="0"/>
              <a:t>next</a:t>
            </a:r>
          </a:p>
        </p:txBody>
      </p:sp>
      <p:sp>
        <p:nvSpPr>
          <p:cNvPr id="16" name="TextBox 15">
            <a:extLst>
              <a:ext uri="{FF2B5EF4-FFF2-40B4-BE49-F238E27FC236}">
                <a16:creationId xmlns:a16="http://schemas.microsoft.com/office/drawing/2014/main" id="{944E502E-BA31-40D7-B979-15BFBEEA96F2}"/>
              </a:ext>
            </a:extLst>
          </p:cNvPr>
          <p:cNvSpPr txBox="1"/>
          <p:nvPr/>
        </p:nvSpPr>
        <p:spPr>
          <a:xfrm>
            <a:off x="9343407" y="1526959"/>
            <a:ext cx="823046" cy="523220"/>
          </a:xfrm>
          <a:prstGeom prst="rect">
            <a:avLst/>
          </a:prstGeom>
          <a:noFill/>
        </p:spPr>
        <p:txBody>
          <a:bodyPr wrap="none" rtlCol="0">
            <a:spAutoFit/>
          </a:bodyPr>
          <a:lstStyle/>
          <a:p>
            <a:r>
              <a:rPr lang="en-US" sz="2800" dirty="0"/>
              <a:t>next</a:t>
            </a:r>
          </a:p>
        </p:txBody>
      </p:sp>
      <p:sp>
        <p:nvSpPr>
          <p:cNvPr id="17" name="TextBox 16">
            <a:extLst>
              <a:ext uri="{FF2B5EF4-FFF2-40B4-BE49-F238E27FC236}">
                <a16:creationId xmlns:a16="http://schemas.microsoft.com/office/drawing/2014/main" id="{349FD36C-5BA1-46CF-843B-D7CFA7235656}"/>
              </a:ext>
            </a:extLst>
          </p:cNvPr>
          <p:cNvSpPr txBox="1"/>
          <p:nvPr/>
        </p:nvSpPr>
        <p:spPr>
          <a:xfrm>
            <a:off x="10100768" y="1799493"/>
            <a:ext cx="949299" cy="523220"/>
          </a:xfrm>
          <a:prstGeom prst="rect">
            <a:avLst/>
          </a:prstGeom>
          <a:noFill/>
        </p:spPr>
        <p:txBody>
          <a:bodyPr wrap="none" rtlCol="0">
            <a:spAutoFit/>
          </a:bodyPr>
          <a:lstStyle/>
          <a:p>
            <a:r>
              <a:rPr lang="en-US" sz="2800" dirty="0"/>
              <a:t>NULL</a:t>
            </a:r>
          </a:p>
        </p:txBody>
      </p:sp>
      <p:sp>
        <p:nvSpPr>
          <p:cNvPr id="18" name="TextBox 17">
            <a:extLst>
              <a:ext uri="{FF2B5EF4-FFF2-40B4-BE49-F238E27FC236}">
                <a16:creationId xmlns:a16="http://schemas.microsoft.com/office/drawing/2014/main" id="{45A6993C-AB83-4AC0-B86C-5145DA1ABF8E}"/>
              </a:ext>
            </a:extLst>
          </p:cNvPr>
          <p:cNvSpPr txBox="1"/>
          <p:nvPr/>
        </p:nvSpPr>
        <p:spPr>
          <a:xfrm>
            <a:off x="2965044" y="4167144"/>
            <a:ext cx="470516" cy="523220"/>
          </a:xfrm>
          <a:prstGeom prst="rect">
            <a:avLst/>
          </a:prstGeom>
          <a:noFill/>
        </p:spPr>
        <p:txBody>
          <a:bodyPr wrap="square" rtlCol="0">
            <a:spAutoFit/>
          </a:bodyPr>
          <a:lstStyle/>
          <a:p>
            <a:r>
              <a:rPr lang="en-US" sz="2800" dirty="0"/>
              <a:t>in</a:t>
            </a:r>
          </a:p>
        </p:txBody>
      </p:sp>
      <p:sp>
        <p:nvSpPr>
          <p:cNvPr id="19" name="TextBox 18">
            <a:extLst>
              <a:ext uri="{FF2B5EF4-FFF2-40B4-BE49-F238E27FC236}">
                <a16:creationId xmlns:a16="http://schemas.microsoft.com/office/drawing/2014/main" id="{6FF61AE7-B84C-470A-B79C-D5B96DD2C0D9}"/>
              </a:ext>
            </a:extLst>
          </p:cNvPr>
          <p:cNvSpPr txBox="1"/>
          <p:nvPr/>
        </p:nvSpPr>
        <p:spPr>
          <a:xfrm>
            <a:off x="2925094" y="3044951"/>
            <a:ext cx="1020932" cy="523220"/>
          </a:xfrm>
          <a:prstGeom prst="rect">
            <a:avLst/>
          </a:prstGeom>
          <a:noFill/>
        </p:spPr>
        <p:txBody>
          <a:bodyPr wrap="square" rtlCol="0">
            <a:spAutoFit/>
          </a:bodyPr>
          <a:lstStyle/>
          <a:p>
            <a:r>
              <a:rPr lang="en-US" sz="2800" dirty="0"/>
              <a:t>in + 3</a:t>
            </a:r>
          </a:p>
        </p:txBody>
      </p:sp>
      <p:sp>
        <p:nvSpPr>
          <p:cNvPr id="20" name="TextBox 19">
            <a:extLst>
              <a:ext uri="{FF2B5EF4-FFF2-40B4-BE49-F238E27FC236}">
                <a16:creationId xmlns:a16="http://schemas.microsoft.com/office/drawing/2014/main" id="{5D7FF236-3233-498E-B06E-8FD2E06B81FE}"/>
              </a:ext>
            </a:extLst>
          </p:cNvPr>
          <p:cNvSpPr txBox="1"/>
          <p:nvPr/>
        </p:nvSpPr>
        <p:spPr>
          <a:xfrm>
            <a:off x="4660613" y="2996218"/>
            <a:ext cx="1735002" cy="523220"/>
          </a:xfrm>
          <a:prstGeom prst="rect">
            <a:avLst/>
          </a:prstGeom>
          <a:noFill/>
        </p:spPr>
        <p:txBody>
          <a:bodyPr wrap="square" rtlCol="0">
            <a:spAutoFit/>
          </a:bodyPr>
          <a:lstStyle/>
          <a:p>
            <a:r>
              <a:rPr lang="en-US" sz="2800" dirty="0"/>
              <a:t>(in + 3) * 2</a:t>
            </a:r>
          </a:p>
        </p:txBody>
      </p:sp>
      <p:sp>
        <p:nvSpPr>
          <p:cNvPr id="21" name="TextBox 20">
            <a:extLst>
              <a:ext uri="{FF2B5EF4-FFF2-40B4-BE49-F238E27FC236}">
                <a16:creationId xmlns:a16="http://schemas.microsoft.com/office/drawing/2014/main" id="{ABCB1850-69B9-4C91-94DA-2D2EB673C7DD}"/>
              </a:ext>
            </a:extLst>
          </p:cNvPr>
          <p:cNvSpPr txBox="1"/>
          <p:nvPr/>
        </p:nvSpPr>
        <p:spPr>
          <a:xfrm>
            <a:off x="6603008" y="3015586"/>
            <a:ext cx="2266938" cy="523220"/>
          </a:xfrm>
          <a:prstGeom prst="rect">
            <a:avLst/>
          </a:prstGeom>
          <a:noFill/>
        </p:spPr>
        <p:txBody>
          <a:bodyPr wrap="square" rtlCol="0">
            <a:spAutoFit/>
          </a:bodyPr>
          <a:lstStyle/>
          <a:p>
            <a:r>
              <a:rPr lang="en-US" sz="2800" dirty="0"/>
              <a:t>(in + 3) * 2 + 1</a:t>
            </a:r>
          </a:p>
        </p:txBody>
      </p:sp>
      <p:sp>
        <p:nvSpPr>
          <p:cNvPr id="22" name="TextBox 21">
            <a:extLst>
              <a:ext uri="{FF2B5EF4-FFF2-40B4-BE49-F238E27FC236}">
                <a16:creationId xmlns:a16="http://schemas.microsoft.com/office/drawing/2014/main" id="{CD8D80CF-0DA4-42C5-87EB-F7F27F4E6E8F}"/>
              </a:ext>
            </a:extLst>
          </p:cNvPr>
          <p:cNvSpPr txBox="1"/>
          <p:nvPr/>
        </p:nvSpPr>
        <p:spPr>
          <a:xfrm>
            <a:off x="8479024" y="4390805"/>
            <a:ext cx="3238650" cy="523220"/>
          </a:xfrm>
          <a:prstGeom prst="rect">
            <a:avLst/>
          </a:prstGeom>
          <a:noFill/>
        </p:spPr>
        <p:txBody>
          <a:bodyPr wrap="square" rtlCol="0">
            <a:spAutoFit/>
          </a:bodyPr>
          <a:lstStyle/>
          <a:p>
            <a:r>
              <a:rPr lang="en-US" sz="2800" dirty="0"/>
              <a:t>((in + 3) * 2 + 1) / 3</a:t>
            </a:r>
          </a:p>
        </p:txBody>
      </p:sp>
      <p:sp>
        <p:nvSpPr>
          <p:cNvPr id="23" name="Arrow: Curved Down 22">
            <a:extLst>
              <a:ext uri="{FF2B5EF4-FFF2-40B4-BE49-F238E27FC236}">
                <a16:creationId xmlns:a16="http://schemas.microsoft.com/office/drawing/2014/main" id="{A9396B5D-2D9B-4389-9309-E9FC423A14BC}"/>
              </a:ext>
            </a:extLst>
          </p:cNvPr>
          <p:cNvSpPr/>
          <p:nvPr/>
        </p:nvSpPr>
        <p:spPr>
          <a:xfrm>
            <a:off x="1581947" y="2486985"/>
            <a:ext cx="1618355" cy="4904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24" name="Arrow: Curved Down 23">
            <a:extLst>
              <a:ext uri="{FF2B5EF4-FFF2-40B4-BE49-F238E27FC236}">
                <a16:creationId xmlns:a16="http://schemas.microsoft.com/office/drawing/2014/main" id="{BC8E0916-08B0-4EF5-AD65-34E95AA9C030}"/>
              </a:ext>
            </a:extLst>
          </p:cNvPr>
          <p:cNvSpPr/>
          <p:nvPr/>
        </p:nvSpPr>
        <p:spPr>
          <a:xfrm>
            <a:off x="3693223" y="2489077"/>
            <a:ext cx="1618355" cy="4904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25" name="Arrow: Curved Down 24">
            <a:extLst>
              <a:ext uri="{FF2B5EF4-FFF2-40B4-BE49-F238E27FC236}">
                <a16:creationId xmlns:a16="http://schemas.microsoft.com/office/drawing/2014/main" id="{DCDC6F04-ABFC-427D-AB7D-502037AC3D2D}"/>
              </a:ext>
            </a:extLst>
          </p:cNvPr>
          <p:cNvSpPr/>
          <p:nvPr/>
        </p:nvSpPr>
        <p:spPr>
          <a:xfrm>
            <a:off x="5804498" y="2486984"/>
            <a:ext cx="1618355" cy="4904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26" name="Arrow: Curved Down 25">
            <a:extLst>
              <a:ext uri="{FF2B5EF4-FFF2-40B4-BE49-F238E27FC236}">
                <a16:creationId xmlns:a16="http://schemas.microsoft.com/office/drawing/2014/main" id="{C90E3FD7-2BD6-4126-A309-4A2687A0A8B5}"/>
              </a:ext>
            </a:extLst>
          </p:cNvPr>
          <p:cNvSpPr/>
          <p:nvPr/>
        </p:nvSpPr>
        <p:spPr>
          <a:xfrm>
            <a:off x="7915773" y="2491524"/>
            <a:ext cx="1618355" cy="4904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27" name="TextBox 26">
            <a:extLst>
              <a:ext uri="{FF2B5EF4-FFF2-40B4-BE49-F238E27FC236}">
                <a16:creationId xmlns:a16="http://schemas.microsoft.com/office/drawing/2014/main" id="{E8E0BC4D-723A-4D5B-B975-5EE18D9925CC}"/>
              </a:ext>
            </a:extLst>
          </p:cNvPr>
          <p:cNvSpPr txBox="1"/>
          <p:nvPr/>
        </p:nvSpPr>
        <p:spPr>
          <a:xfrm>
            <a:off x="1725467" y="2575341"/>
            <a:ext cx="1321067" cy="523220"/>
          </a:xfrm>
          <a:prstGeom prst="rect">
            <a:avLst/>
          </a:prstGeom>
          <a:noFill/>
        </p:spPr>
        <p:txBody>
          <a:bodyPr wrap="none" rtlCol="0">
            <a:spAutoFit/>
          </a:bodyPr>
          <a:lstStyle/>
          <a:p>
            <a:r>
              <a:rPr lang="en-US" sz="2800" dirty="0"/>
              <a:t>operate</a:t>
            </a:r>
          </a:p>
        </p:txBody>
      </p:sp>
      <p:sp>
        <p:nvSpPr>
          <p:cNvPr id="28" name="TextBox 27">
            <a:extLst>
              <a:ext uri="{FF2B5EF4-FFF2-40B4-BE49-F238E27FC236}">
                <a16:creationId xmlns:a16="http://schemas.microsoft.com/office/drawing/2014/main" id="{5AD33F55-3F96-4694-B876-A8FB22848FE0}"/>
              </a:ext>
            </a:extLst>
          </p:cNvPr>
          <p:cNvSpPr txBox="1"/>
          <p:nvPr/>
        </p:nvSpPr>
        <p:spPr>
          <a:xfrm>
            <a:off x="3822193" y="2603923"/>
            <a:ext cx="1321067" cy="523220"/>
          </a:xfrm>
          <a:prstGeom prst="rect">
            <a:avLst/>
          </a:prstGeom>
          <a:noFill/>
        </p:spPr>
        <p:txBody>
          <a:bodyPr wrap="none" rtlCol="0">
            <a:spAutoFit/>
          </a:bodyPr>
          <a:lstStyle/>
          <a:p>
            <a:r>
              <a:rPr lang="en-US" sz="2800" dirty="0"/>
              <a:t>operate</a:t>
            </a:r>
          </a:p>
        </p:txBody>
      </p:sp>
      <p:sp>
        <p:nvSpPr>
          <p:cNvPr id="29" name="TextBox 28">
            <a:extLst>
              <a:ext uri="{FF2B5EF4-FFF2-40B4-BE49-F238E27FC236}">
                <a16:creationId xmlns:a16="http://schemas.microsoft.com/office/drawing/2014/main" id="{A5406F24-45E9-411F-9401-B8161D122DD5}"/>
              </a:ext>
            </a:extLst>
          </p:cNvPr>
          <p:cNvSpPr txBox="1"/>
          <p:nvPr/>
        </p:nvSpPr>
        <p:spPr>
          <a:xfrm>
            <a:off x="5890985" y="2622750"/>
            <a:ext cx="1321067" cy="523220"/>
          </a:xfrm>
          <a:prstGeom prst="rect">
            <a:avLst/>
          </a:prstGeom>
          <a:noFill/>
        </p:spPr>
        <p:txBody>
          <a:bodyPr wrap="none" rtlCol="0">
            <a:spAutoFit/>
          </a:bodyPr>
          <a:lstStyle/>
          <a:p>
            <a:r>
              <a:rPr lang="en-US" sz="2800" dirty="0"/>
              <a:t>operate</a:t>
            </a:r>
          </a:p>
        </p:txBody>
      </p:sp>
      <p:sp>
        <p:nvSpPr>
          <p:cNvPr id="30" name="TextBox 29">
            <a:extLst>
              <a:ext uri="{FF2B5EF4-FFF2-40B4-BE49-F238E27FC236}">
                <a16:creationId xmlns:a16="http://schemas.microsoft.com/office/drawing/2014/main" id="{F3A1B0DC-A6E9-47AE-9DEF-D2A2098987BF}"/>
              </a:ext>
            </a:extLst>
          </p:cNvPr>
          <p:cNvSpPr txBox="1"/>
          <p:nvPr/>
        </p:nvSpPr>
        <p:spPr>
          <a:xfrm>
            <a:off x="8084062" y="2622750"/>
            <a:ext cx="1321067" cy="523220"/>
          </a:xfrm>
          <a:prstGeom prst="rect">
            <a:avLst/>
          </a:prstGeom>
          <a:noFill/>
        </p:spPr>
        <p:txBody>
          <a:bodyPr wrap="none" rtlCol="0">
            <a:spAutoFit/>
          </a:bodyPr>
          <a:lstStyle/>
          <a:p>
            <a:r>
              <a:rPr lang="en-US" sz="2800" dirty="0"/>
              <a:t>operate</a:t>
            </a:r>
          </a:p>
        </p:txBody>
      </p:sp>
      <p:sp>
        <p:nvSpPr>
          <p:cNvPr id="31" name="Arrow: Curved Down 30">
            <a:extLst>
              <a:ext uri="{FF2B5EF4-FFF2-40B4-BE49-F238E27FC236}">
                <a16:creationId xmlns:a16="http://schemas.microsoft.com/office/drawing/2014/main" id="{680FED70-C4E8-4207-A9C4-CC02185CD477}"/>
              </a:ext>
            </a:extLst>
          </p:cNvPr>
          <p:cNvSpPr/>
          <p:nvPr/>
        </p:nvSpPr>
        <p:spPr>
          <a:xfrm rot="16200000">
            <a:off x="-8878" y="2727880"/>
            <a:ext cx="2684111" cy="102093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32" name="TextBox 31">
            <a:extLst>
              <a:ext uri="{FF2B5EF4-FFF2-40B4-BE49-F238E27FC236}">
                <a16:creationId xmlns:a16="http://schemas.microsoft.com/office/drawing/2014/main" id="{9D0C51E0-808E-4156-BA9F-8F688D6D26D5}"/>
              </a:ext>
            </a:extLst>
          </p:cNvPr>
          <p:cNvSpPr txBox="1"/>
          <p:nvPr/>
        </p:nvSpPr>
        <p:spPr>
          <a:xfrm>
            <a:off x="1843644" y="4305838"/>
            <a:ext cx="912429" cy="523220"/>
          </a:xfrm>
          <a:prstGeom prst="rect">
            <a:avLst/>
          </a:prstGeom>
          <a:noFill/>
        </p:spPr>
        <p:txBody>
          <a:bodyPr wrap="none" rtlCol="0">
            <a:spAutoFit/>
          </a:bodyPr>
          <a:lstStyle/>
          <a:p>
            <a:r>
              <a:rPr lang="en-US" sz="2800" dirty="0"/>
              <a:t>head</a:t>
            </a:r>
          </a:p>
        </p:txBody>
      </p:sp>
      <p:sp>
        <p:nvSpPr>
          <p:cNvPr id="33" name="Arrow: Right 32">
            <a:extLst>
              <a:ext uri="{FF2B5EF4-FFF2-40B4-BE49-F238E27FC236}">
                <a16:creationId xmlns:a16="http://schemas.microsoft.com/office/drawing/2014/main" id="{4F1F9A23-BF25-425F-B68E-727C340B7F60}"/>
              </a:ext>
            </a:extLst>
          </p:cNvPr>
          <p:cNvSpPr/>
          <p:nvPr/>
        </p:nvSpPr>
        <p:spPr>
          <a:xfrm rot="13367190">
            <a:off x="1509640" y="3468392"/>
            <a:ext cx="161835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5" name="TextBox 34">
            <a:extLst>
              <a:ext uri="{FF2B5EF4-FFF2-40B4-BE49-F238E27FC236}">
                <a16:creationId xmlns:a16="http://schemas.microsoft.com/office/drawing/2014/main" id="{C9452919-7DD1-4452-8F0E-789A4D53325A}"/>
              </a:ext>
            </a:extLst>
          </p:cNvPr>
          <p:cNvSpPr txBox="1"/>
          <p:nvPr/>
        </p:nvSpPr>
        <p:spPr>
          <a:xfrm>
            <a:off x="5527354" y="515762"/>
            <a:ext cx="1422441" cy="523220"/>
          </a:xfrm>
          <a:prstGeom prst="rect">
            <a:avLst/>
          </a:prstGeom>
          <a:noFill/>
        </p:spPr>
        <p:txBody>
          <a:bodyPr wrap="none" rtlCol="0">
            <a:spAutoFit/>
          </a:bodyPr>
          <a:lstStyle/>
          <a:p>
            <a:r>
              <a:rPr lang="en-US" sz="2800" dirty="0"/>
              <a:t>evaluate</a:t>
            </a:r>
          </a:p>
        </p:txBody>
      </p:sp>
      <p:sp>
        <p:nvSpPr>
          <p:cNvPr id="36" name="Arrow: Right 35">
            <a:extLst>
              <a:ext uri="{FF2B5EF4-FFF2-40B4-BE49-F238E27FC236}">
                <a16:creationId xmlns:a16="http://schemas.microsoft.com/office/drawing/2014/main" id="{7DA34A58-9466-4A6D-84AC-A9B49347F1C8}"/>
              </a:ext>
            </a:extLst>
          </p:cNvPr>
          <p:cNvSpPr/>
          <p:nvPr/>
        </p:nvSpPr>
        <p:spPr>
          <a:xfrm rot="3587569">
            <a:off x="9176493" y="3468391"/>
            <a:ext cx="161835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extBox 1">
            <a:extLst>
              <a:ext uri="{FF2B5EF4-FFF2-40B4-BE49-F238E27FC236}">
                <a16:creationId xmlns:a16="http://schemas.microsoft.com/office/drawing/2014/main" id="{57F3ECD1-970C-4CB0-9CD2-B53B1DF3C9F9}"/>
              </a:ext>
            </a:extLst>
          </p:cNvPr>
          <p:cNvSpPr txBox="1"/>
          <p:nvPr/>
        </p:nvSpPr>
        <p:spPr>
          <a:xfrm>
            <a:off x="2201662" y="6010183"/>
            <a:ext cx="3760517" cy="369332"/>
          </a:xfrm>
          <a:prstGeom prst="rect">
            <a:avLst/>
          </a:prstGeom>
          <a:noFill/>
        </p:spPr>
        <p:txBody>
          <a:bodyPr wrap="none" rtlCol="0">
            <a:spAutoFit/>
          </a:bodyPr>
          <a:lstStyle/>
          <a:p>
            <a:r>
              <a:rPr lang="en-US" dirty="0"/>
              <a:t>This is a diagram used in assignment 8</a:t>
            </a:r>
          </a:p>
        </p:txBody>
      </p:sp>
    </p:spTree>
    <p:extLst>
      <p:ext uri="{BB962C8B-B14F-4D97-AF65-F5344CB8AC3E}">
        <p14:creationId xmlns:p14="http://schemas.microsoft.com/office/powerpoint/2010/main" val="136194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EA6F2-F515-4A6F-919E-720FF7106090}"/>
              </a:ext>
            </a:extLst>
          </p:cNvPr>
          <p:cNvSpPr>
            <a:spLocks noGrp="1"/>
          </p:cNvSpPr>
          <p:nvPr>
            <p:ph type="title"/>
          </p:nvPr>
        </p:nvSpPr>
        <p:spPr>
          <a:xfrm>
            <a:off x="8006085" y="1470990"/>
            <a:ext cx="3689091" cy="3777665"/>
          </a:xfrm>
        </p:spPr>
        <p:txBody>
          <a:bodyPr anchor="t">
            <a:normAutofit/>
          </a:bodyPr>
          <a:lstStyle/>
          <a:p>
            <a:r>
              <a:rPr lang="en-US" dirty="0" err="1"/>
              <a:t>ints</a:t>
            </a:r>
            <a:r>
              <a:rPr lang="en-US" dirty="0"/>
              <a:t> take up 4 bytes</a:t>
            </a:r>
            <a:br>
              <a:rPr lang="en-US" dirty="0"/>
            </a:br>
            <a:r>
              <a:rPr lang="en-US" dirty="0"/>
              <a:t>int a = 1;</a:t>
            </a:r>
            <a:br>
              <a:rPr lang="en-US" dirty="0"/>
            </a:br>
            <a:r>
              <a:rPr lang="en-US" dirty="0"/>
              <a:t>int b = 2;</a:t>
            </a:r>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5">
            <a:extLst>
              <a:ext uri="{FF2B5EF4-FFF2-40B4-BE49-F238E27FC236}">
                <a16:creationId xmlns:a16="http://schemas.microsoft.com/office/drawing/2014/main" id="{781851D0-C311-4E1F-9D99-CE44605C5B42}"/>
              </a:ext>
            </a:extLst>
          </p:cNvPr>
          <p:cNvGraphicFramePr>
            <a:graphicFrameLocks/>
          </p:cNvGraphicFramePr>
          <p:nvPr>
            <p:extLst>
              <p:ext uri="{D42A27DB-BD31-4B8C-83A1-F6EECF244321}">
                <p14:modId xmlns:p14="http://schemas.microsoft.com/office/powerpoint/2010/main" val="1129141827"/>
              </p:ext>
            </p:extLst>
          </p:nvPr>
        </p:nvGraphicFramePr>
        <p:xfrm>
          <a:off x="392304" y="5109259"/>
          <a:ext cx="6492248" cy="1127715"/>
        </p:xfrm>
        <a:graphic>
          <a:graphicData uri="http://schemas.openxmlformats.org/drawingml/2006/table">
            <a:tbl>
              <a:tblPr firstRow="1" bandRow="1">
                <a:tableStyleId>{5C22544A-7EE6-4342-B048-85BDC9FD1C3A}</a:tableStyleId>
              </a:tblPr>
              <a:tblGrid>
                <a:gridCol w="811531">
                  <a:extLst>
                    <a:ext uri="{9D8B030D-6E8A-4147-A177-3AD203B41FA5}">
                      <a16:colId xmlns:a16="http://schemas.microsoft.com/office/drawing/2014/main" val="780356989"/>
                    </a:ext>
                  </a:extLst>
                </a:gridCol>
                <a:gridCol w="811531">
                  <a:extLst>
                    <a:ext uri="{9D8B030D-6E8A-4147-A177-3AD203B41FA5}">
                      <a16:colId xmlns:a16="http://schemas.microsoft.com/office/drawing/2014/main" val="321575100"/>
                    </a:ext>
                  </a:extLst>
                </a:gridCol>
                <a:gridCol w="811531">
                  <a:extLst>
                    <a:ext uri="{9D8B030D-6E8A-4147-A177-3AD203B41FA5}">
                      <a16:colId xmlns:a16="http://schemas.microsoft.com/office/drawing/2014/main" val="374049960"/>
                    </a:ext>
                  </a:extLst>
                </a:gridCol>
                <a:gridCol w="811531">
                  <a:extLst>
                    <a:ext uri="{9D8B030D-6E8A-4147-A177-3AD203B41FA5}">
                      <a16:colId xmlns:a16="http://schemas.microsoft.com/office/drawing/2014/main" val="709899488"/>
                    </a:ext>
                  </a:extLst>
                </a:gridCol>
                <a:gridCol w="811531">
                  <a:extLst>
                    <a:ext uri="{9D8B030D-6E8A-4147-A177-3AD203B41FA5}">
                      <a16:colId xmlns:a16="http://schemas.microsoft.com/office/drawing/2014/main" val="4040829930"/>
                    </a:ext>
                  </a:extLst>
                </a:gridCol>
                <a:gridCol w="811531">
                  <a:extLst>
                    <a:ext uri="{9D8B030D-6E8A-4147-A177-3AD203B41FA5}">
                      <a16:colId xmlns:a16="http://schemas.microsoft.com/office/drawing/2014/main" val="2312816874"/>
                    </a:ext>
                  </a:extLst>
                </a:gridCol>
                <a:gridCol w="811531">
                  <a:extLst>
                    <a:ext uri="{9D8B030D-6E8A-4147-A177-3AD203B41FA5}">
                      <a16:colId xmlns:a16="http://schemas.microsoft.com/office/drawing/2014/main" val="1110244966"/>
                    </a:ext>
                  </a:extLst>
                </a:gridCol>
                <a:gridCol w="811531">
                  <a:extLst>
                    <a:ext uri="{9D8B030D-6E8A-4147-A177-3AD203B41FA5}">
                      <a16:colId xmlns:a16="http://schemas.microsoft.com/office/drawing/2014/main" val="4012046962"/>
                    </a:ext>
                  </a:extLst>
                </a:gridCol>
              </a:tblGrid>
              <a:tr h="11277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4548974"/>
                  </a:ext>
                </a:extLst>
              </a:tr>
            </a:tbl>
          </a:graphicData>
        </a:graphic>
      </p:graphicFrame>
      <p:sp>
        <p:nvSpPr>
          <p:cNvPr id="7" name="TextBox 6">
            <a:extLst>
              <a:ext uri="{FF2B5EF4-FFF2-40B4-BE49-F238E27FC236}">
                <a16:creationId xmlns:a16="http://schemas.microsoft.com/office/drawing/2014/main" id="{D51C9DA1-C575-435D-95FF-AD4B7F68B776}"/>
              </a:ext>
            </a:extLst>
          </p:cNvPr>
          <p:cNvSpPr txBox="1"/>
          <p:nvPr/>
        </p:nvSpPr>
        <p:spPr>
          <a:xfrm rot="16200000">
            <a:off x="352370" y="4490018"/>
            <a:ext cx="869149" cy="369332"/>
          </a:xfrm>
          <a:prstGeom prst="rect">
            <a:avLst/>
          </a:prstGeom>
          <a:noFill/>
        </p:spPr>
        <p:txBody>
          <a:bodyPr wrap="none" rtlCol="0">
            <a:spAutoFit/>
          </a:bodyPr>
          <a:lstStyle/>
          <a:p>
            <a:r>
              <a:rPr lang="en-US" dirty="0">
                <a:solidFill>
                  <a:schemeClr val="bg1"/>
                </a:solidFill>
              </a:rPr>
              <a:t>0x4000</a:t>
            </a:r>
          </a:p>
        </p:txBody>
      </p:sp>
      <p:sp>
        <p:nvSpPr>
          <p:cNvPr id="9" name="TextBox 8">
            <a:extLst>
              <a:ext uri="{FF2B5EF4-FFF2-40B4-BE49-F238E27FC236}">
                <a16:creationId xmlns:a16="http://schemas.microsoft.com/office/drawing/2014/main" id="{9999F4CB-7E9B-4930-A685-3284E88033FA}"/>
              </a:ext>
            </a:extLst>
          </p:cNvPr>
          <p:cNvSpPr txBox="1"/>
          <p:nvPr/>
        </p:nvSpPr>
        <p:spPr>
          <a:xfrm rot="16200000">
            <a:off x="5995360" y="4490019"/>
            <a:ext cx="869149" cy="369332"/>
          </a:xfrm>
          <a:prstGeom prst="rect">
            <a:avLst/>
          </a:prstGeom>
          <a:noFill/>
        </p:spPr>
        <p:txBody>
          <a:bodyPr wrap="none" rtlCol="0">
            <a:spAutoFit/>
          </a:bodyPr>
          <a:lstStyle/>
          <a:p>
            <a:r>
              <a:rPr lang="en-US" dirty="0">
                <a:solidFill>
                  <a:schemeClr val="bg1"/>
                </a:solidFill>
              </a:rPr>
              <a:t>0x4007</a:t>
            </a:r>
          </a:p>
        </p:txBody>
      </p:sp>
      <p:sp>
        <p:nvSpPr>
          <p:cNvPr id="11" name="TextBox 10">
            <a:extLst>
              <a:ext uri="{FF2B5EF4-FFF2-40B4-BE49-F238E27FC236}">
                <a16:creationId xmlns:a16="http://schemas.microsoft.com/office/drawing/2014/main" id="{AF8C7E34-5C78-45C1-8966-144BDFA43A7C}"/>
              </a:ext>
            </a:extLst>
          </p:cNvPr>
          <p:cNvSpPr txBox="1"/>
          <p:nvPr/>
        </p:nvSpPr>
        <p:spPr>
          <a:xfrm rot="16200000">
            <a:off x="1199292" y="4482684"/>
            <a:ext cx="869149" cy="369332"/>
          </a:xfrm>
          <a:prstGeom prst="rect">
            <a:avLst/>
          </a:prstGeom>
          <a:noFill/>
        </p:spPr>
        <p:txBody>
          <a:bodyPr wrap="none" rtlCol="0">
            <a:spAutoFit/>
          </a:bodyPr>
          <a:lstStyle/>
          <a:p>
            <a:r>
              <a:rPr lang="en-US" dirty="0">
                <a:solidFill>
                  <a:schemeClr val="bg1"/>
                </a:solidFill>
              </a:rPr>
              <a:t>0x4001</a:t>
            </a:r>
          </a:p>
        </p:txBody>
      </p:sp>
      <p:sp>
        <p:nvSpPr>
          <p:cNvPr id="12" name="TextBox 11">
            <a:extLst>
              <a:ext uri="{FF2B5EF4-FFF2-40B4-BE49-F238E27FC236}">
                <a16:creationId xmlns:a16="http://schemas.microsoft.com/office/drawing/2014/main" id="{729C328E-2D68-4BC9-A7F3-06BC9044F0B7}"/>
              </a:ext>
            </a:extLst>
          </p:cNvPr>
          <p:cNvSpPr txBox="1"/>
          <p:nvPr/>
        </p:nvSpPr>
        <p:spPr>
          <a:xfrm rot="16200000">
            <a:off x="1986237" y="4490017"/>
            <a:ext cx="869149" cy="369332"/>
          </a:xfrm>
          <a:prstGeom prst="rect">
            <a:avLst/>
          </a:prstGeom>
          <a:noFill/>
        </p:spPr>
        <p:txBody>
          <a:bodyPr wrap="none" rtlCol="0">
            <a:spAutoFit/>
          </a:bodyPr>
          <a:lstStyle/>
          <a:p>
            <a:r>
              <a:rPr lang="en-US" dirty="0">
                <a:solidFill>
                  <a:schemeClr val="bg1"/>
                </a:solidFill>
              </a:rPr>
              <a:t>0x4002</a:t>
            </a:r>
          </a:p>
        </p:txBody>
      </p:sp>
      <p:sp>
        <p:nvSpPr>
          <p:cNvPr id="13" name="TextBox 12">
            <a:extLst>
              <a:ext uri="{FF2B5EF4-FFF2-40B4-BE49-F238E27FC236}">
                <a16:creationId xmlns:a16="http://schemas.microsoft.com/office/drawing/2014/main" id="{6A23A4DE-D12F-492B-A07D-DD6FED8A45D4}"/>
              </a:ext>
            </a:extLst>
          </p:cNvPr>
          <p:cNvSpPr txBox="1"/>
          <p:nvPr/>
        </p:nvSpPr>
        <p:spPr>
          <a:xfrm rot="16200000">
            <a:off x="2773182" y="4490018"/>
            <a:ext cx="869149" cy="369332"/>
          </a:xfrm>
          <a:prstGeom prst="rect">
            <a:avLst/>
          </a:prstGeom>
          <a:noFill/>
        </p:spPr>
        <p:txBody>
          <a:bodyPr wrap="none" rtlCol="0">
            <a:spAutoFit/>
          </a:bodyPr>
          <a:lstStyle/>
          <a:p>
            <a:r>
              <a:rPr lang="en-US" dirty="0">
                <a:solidFill>
                  <a:schemeClr val="bg1"/>
                </a:solidFill>
              </a:rPr>
              <a:t>0x4003</a:t>
            </a:r>
          </a:p>
        </p:txBody>
      </p:sp>
      <p:sp>
        <p:nvSpPr>
          <p:cNvPr id="14" name="TextBox 13">
            <a:extLst>
              <a:ext uri="{FF2B5EF4-FFF2-40B4-BE49-F238E27FC236}">
                <a16:creationId xmlns:a16="http://schemas.microsoft.com/office/drawing/2014/main" id="{5CD330CE-0C5A-4BC9-9D01-99809FB12FBD}"/>
              </a:ext>
            </a:extLst>
          </p:cNvPr>
          <p:cNvSpPr txBox="1"/>
          <p:nvPr/>
        </p:nvSpPr>
        <p:spPr>
          <a:xfrm rot="16200000">
            <a:off x="3560027" y="4482684"/>
            <a:ext cx="869149" cy="369332"/>
          </a:xfrm>
          <a:prstGeom prst="rect">
            <a:avLst/>
          </a:prstGeom>
          <a:noFill/>
        </p:spPr>
        <p:txBody>
          <a:bodyPr wrap="none" rtlCol="0">
            <a:spAutoFit/>
          </a:bodyPr>
          <a:lstStyle/>
          <a:p>
            <a:r>
              <a:rPr lang="en-US" dirty="0">
                <a:solidFill>
                  <a:schemeClr val="bg1"/>
                </a:solidFill>
              </a:rPr>
              <a:t>0x4004</a:t>
            </a:r>
          </a:p>
        </p:txBody>
      </p:sp>
      <p:sp>
        <p:nvSpPr>
          <p:cNvPr id="15" name="TextBox 14">
            <a:extLst>
              <a:ext uri="{FF2B5EF4-FFF2-40B4-BE49-F238E27FC236}">
                <a16:creationId xmlns:a16="http://schemas.microsoft.com/office/drawing/2014/main" id="{4B80DA8B-5484-4DCC-B34F-A9095F537728}"/>
              </a:ext>
            </a:extLst>
          </p:cNvPr>
          <p:cNvSpPr txBox="1"/>
          <p:nvPr/>
        </p:nvSpPr>
        <p:spPr>
          <a:xfrm rot="16200000">
            <a:off x="4403200" y="4482684"/>
            <a:ext cx="869149" cy="369332"/>
          </a:xfrm>
          <a:prstGeom prst="rect">
            <a:avLst/>
          </a:prstGeom>
          <a:noFill/>
        </p:spPr>
        <p:txBody>
          <a:bodyPr wrap="none" rtlCol="0">
            <a:spAutoFit/>
          </a:bodyPr>
          <a:lstStyle/>
          <a:p>
            <a:r>
              <a:rPr lang="en-US" dirty="0">
                <a:solidFill>
                  <a:schemeClr val="bg1"/>
                </a:solidFill>
              </a:rPr>
              <a:t>0x4005</a:t>
            </a:r>
          </a:p>
        </p:txBody>
      </p:sp>
      <p:sp>
        <p:nvSpPr>
          <p:cNvPr id="16" name="TextBox 15">
            <a:extLst>
              <a:ext uri="{FF2B5EF4-FFF2-40B4-BE49-F238E27FC236}">
                <a16:creationId xmlns:a16="http://schemas.microsoft.com/office/drawing/2014/main" id="{ABEFF704-C6C3-40E0-97A1-A3A1B67C7223}"/>
              </a:ext>
            </a:extLst>
          </p:cNvPr>
          <p:cNvSpPr txBox="1"/>
          <p:nvPr/>
        </p:nvSpPr>
        <p:spPr>
          <a:xfrm rot="16200000">
            <a:off x="5210931" y="4490017"/>
            <a:ext cx="869149" cy="369332"/>
          </a:xfrm>
          <a:prstGeom prst="rect">
            <a:avLst/>
          </a:prstGeom>
          <a:noFill/>
        </p:spPr>
        <p:txBody>
          <a:bodyPr wrap="none" rtlCol="0">
            <a:spAutoFit/>
          </a:bodyPr>
          <a:lstStyle/>
          <a:p>
            <a:r>
              <a:rPr lang="en-US" dirty="0">
                <a:solidFill>
                  <a:schemeClr val="bg1"/>
                </a:solidFill>
              </a:rPr>
              <a:t>0x4006</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D11B81-A5F9-4514-A68F-A0F1F7BF3FC0}"/>
                  </a:ext>
                </a:extLst>
              </p14:cNvPr>
              <p14:cNvContentPartPr/>
              <p14:nvPr/>
            </p14:nvContentPartPr>
            <p14:xfrm>
              <a:off x="638553" y="3870266"/>
              <a:ext cx="360" cy="360"/>
            </p14:xfrm>
          </p:contentPart>
        </mc:Choice>
        <mc:Fallback xmlns="">
          <p:pic>
            <p:nvPicPr>
              <p:cNvPr id="4" name="Ink 3">
                <a:extLst>
                  <a:ext uri="{FF2B5EF4-FFF2-40B4-BE49-F238E27FC236}">
                    <a16:creationId xmlns:a16="http://schemas.microsoft.com/office/drawing/2014/main" id="{BDD11B81-A5F9-4514-A68F-A0F1F7BF3FC0}"/>
                  </a:ext>
                </a:extLst>
              </p:cNvPr>
              <p:cNvPicPr/>
              <p:nvPr/>
            </p:nvPicPr>
            <p:blipFill>
              <a:blip r:embed="rId3"/>
              <a:stretch>
                <a:fillRect/>
              </a:stretch>
            </p:blipFill>
            <p:spPr>
              <a:xfrm>
                <a:off x="629553" y="38616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9699E70F-A0A8-4300-8CF6-0693DD43E0CA}"/>
                  </a:ext>
                </a:extLst>
              </p14:cNvPr>
              <p14:cNvContentPartPr/>
              <p14:nvPr/>
            </p14:nvContentPartPr>
            <p14:xfrm>
              <a:off x="315633" y="3924266"/>
              <a:ext cx="3223800" cy="360"/>
            </p14:xfrm>
          </p:contentPart>
        </mc:Choice>
        <mc:Fallback xmlns="">
          <p:pic>
            <p:nvPicPr>
              <p:cNvPr id="17" name="Ink 16">
                <a:extLst>
                  <a:ext uri="{FF2B5EF4-FFF2-40B4-BE49-F238E27FC236}">
                    <a16:creationId xmlns:a16="http://schemas.microsoft.com/office/drawing/2014/main" id="{9699E70F-A0A8-4300-8CF6-0693DD43E0CA}"/>
                  </a:ext>
                </a:extLst>
              </p:cNvPr>
              <p:cNvPicPr/>
              <p:nvPr/>
            </p:nvPicPr>
            <p:blipFill>
              <a:blip r:embed="rId5"/>
              <a:stretch>
                <a:fillRect/>
              </a:stretch>
            </p:blipFill>
            <p:spPr>
              <a:xfrm>
                <a:off x="252633" y="3861626"/>
                <a:ext cx="3349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6FE7B684-9D8F-461D-A350-8B2129DA9280}"/>
                  </a:ext>
                </a:extLst>
              </p14:cNvPr>
              <p14:cNvContentPartPr/>
              <p14:nvPr/>
            </p14:nvContentPartPr>
            <p14:xfrm>
              <a:off x="292593" y="3938666"/>
              <a:ext cx="360" cy="497520"/>
            </p14:xfrm>
          </p:contentPart>
        </mc:Choice>
        <mc:Fallback xmlns="">
          <p:pic>
            <p:nvPicPr>
              <p:cNvPr id="22" name="Ink 21">
                <a:extLst>
                  <a:ext uri="{FF2B5EF4-FFF2-40B4-BE49-F238E27FC236}">
                    <a16:creationId xmlns:a16="http://schemas.microsoft.com/office/drawing/2014/main" id="{6FE7B684-9D8F-461D-A350-8B2129DA9280}"/>
                  </a:ext>
                </a:extLst>
              </p:cNvPr>
              <p:cNvPicPr/>
              <p:nvPr/>
            </p:nvPicPr>
            <p:blipFill>
              <a:blip r:embed="rId7"/>
              <a:stretch>
                <a:fillRect/>
              </a:stretch>
            </p:blipFill>
            <p:spPr>
              <a:xfrm>
                <a:off x="229953" y="3876026"/>
                <a:ext cx="12600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2386E1E6-719D-4323-A0AD-B5FB14335060}"/>
                  </a:ext>
                </a:extLst>
              </p14:cNvPr>
              <p14:cNvContentPartPr/>
              <p14:nvPr/>
            </p14:nvContentPartPr>
            <p14:xfrm>
              <a:off x="3677313" y="4002386"/>
              <a:ext cx="360" cy="524880"/>
            </p14:xfrm>
          </p:contentPart>
        </mc:Choice>
        <mc:Fallback xmlns="">
          <p:pic>
            <p:nvPicPr>
              <p:cNvPr id="23" name="Ink 22">
                <a:extLst>
                  <a:ext uri="{FF2B5EF4-FFF2-40B4-BE49-F238E27FC236}">
                    <a16:creationId xmlns:a16="http://schemas.microsoft.com/office/drawing/2014/main" id="{2386E1E6-719D-4323-A0AD-B5FB14335060}"/>
                  </a:ext>
                </a:extLst>
              </p:cNvPr>
              <p:cNvPicPr/>
              <p:nvPr/>
            </p:nvPicPr>
            <p:blipFill>
              <a:blip r:embed="rId9"/>
              <a:stretch>
                <a:fillRect/>
              </a:stretch>
            </p:blipFill>
            <p:spPr>
              <a:xfrm>
                <a:off x="3614313" y="3939386"/>
                <a:ext cx="126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565579A-6165-494A-AD47-D6DE8322FEE8}"/>
                  </a:ext>
                </a:extLst>
              </p14:cNvPr>
              <p14:cNvContentPartPr/>
              <p14:nvPr/>
            </p14:nvContentPartPr>
            <p14:xfrm>
              <a:off x="6907953" y="3902666"/>
              <a:ext cx="360" cy="621000"/>
            </p14:xfrm>
          </p:contentPart>
        </mc:Choice>
        <mc:Fallback xmlns="">
          <p:pic>
            <p:nvPicPr>
              <p:cNvPr id="24" name="Ink 23">
                <a:extLst>
                  <a:ext uri="{FF2B5EF4-FFF2-40B4-BE49-F238E27FC236}">
                    <a16:creationId xmlns:a16="http://schemas.microsoft.com/office/drawing/2014/main" id="{9565579A-6165-494A-AD47-D6DE8322FEE8}"/>
                  </a:ext>
                </a:extLst>
              </p:cNvPr>
              <p:cNvPicPr/>
              <p:nvPr/>
            </p:nvPicPr>
            <p:blipFill>
              <a:blip r:embed="rId11"/>
              <a:stretch>
                <a:fillRect/>
              </a:stretch>
            </p:blipFill>
            <p:spPr>
              <a:xfrm>
                <a:off x="6845313" y="3840026"/>
                <a:ext cx="12600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D0AE0863-DBA5-4E32-B5DA-C5CB4B1EC46A}"/>
                  </a:ext>
                </a:extLst>
              </p14:cNvPr>
              <p14:cNvContentPartPr/>
              <p14:nvPr/>
            </p14:nvContentPartPr>
            <p14:xfrm>
              <a:off x="1570953" y="3343226"/>
              <a:ext cx="409680" cy="462960"/>
            </p14:xfrm>
          </p:contentPart>
        </mc:Choice>
        <mc:Fallback xmlns="">
          <p:pic>
            <p:nvPicPr>
              <p:cNvPr id="25" name="Ink 24">
                <a:extLst>
                  <a:ext uri="{FF2B5EF4-FFF2-40B4-BE49-F238E27FC236}">
                    <a16:creationId xmlns:a16="http://schemas.microsoft.com/office/drawing/2014/main" id="{D0AE0863-DBA5-4E32-B5DA-C5CB4B1EC46A}"/>
                  </a:ext>
                </a:extLst>
              </p:cNvPr>
              <p:cNvPicPr/>
              <p:nvPr/>
            </p:nvPicPr>
            <p:blipFill>
              <a:blip r:embed="rId13"/>
              <a:stretch>
                <a:fillRect/>
              </a:stretch>
            </p:blipFill>
            <p:spPr>
              <a:xfrm>
                <a:off x="1507953" y="3280226"/>
                <a:ext cx="535320" cy="588600"/>
              </a:xfrm>
              <a:prstGeom prst="rect">
                <a:avLst/>
              </a:prstGeom>
            </p:spPr>
          </p:pic>
        </mc:Fallback>
      </mc:AlternateContent>
      <p:grpSp>
        <p:nvGrpSpPr>
          <p:cNvPr id="40" name="Group 39">
            <a:extLst>
              <a:ext uri="{FF2B5EF4-FFF2-40B4-BE49-F238E27FC236}">
                <a16:creationId xmlns:a16="http://schemas.microsoft.com/office/drawing/2014/main" id="{1B56C2C3-BBF7-449A-8423-E5B51C0B9D3B}"/>
              </a:ext>
            </a:extLst>
          </p:cNvPr>
          <p:cNvGrpSpPr/>
          <p:nvPr/>
        </p:nvGrpSpPr>
        <p:grpSpPr>
          <a:xfrm>
            <a:off x="3518193" y="3117146"/>
            <a:ext cx="3344760" cy="807480"/>
            <a:chOff x="3518193" y="3117146"/>
            <a:chExt cx="3344760" cy="80748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F91ADDD-413C-43E0-8AA2-C73FA72AEE0F}"/>
                    </a:ext>
                  </a:extLst>
                </p14:cNvPr>
                <p14:cNvContentPartPr/>
                <p14:nvPr/>
              </p14:nvContentPartPr>
              <p14:xfrm>
                <a:off x="3518193" y="3924266"/>
                <a:ext cx="1920960" cy="360"/>
              </p14:xfrm>
            </p:contentPart>
          </mc:Choice>
          <mc:Fallback xmlns="">
            <p:pic>
              <p:nvPicPr>
                <p:cNvPr id="18" name="Ink 17">
                  <a:extLst>
                    <a:ext uri="{FF2B5EF4-FFF2-40B4-BE49-F238E27FC236}">
                      <a16:creationId xmlns:a16="http://schemas.microsoft.com/office/drawing/2014/main" id="{4F91ADDD-413C-43E0-8AA2-C73FA72AEE0F}"/>
                    </a:ext>
                  </a:extLst>
                </p:cNvPr>
                <p:cNvPicPr/>
                <p:nvPr/>
              </p:nvPicPr>
              <p:blipFill>
                <a:blip r:embed="rId15"/>
                <a:stretch>
                  <a:fillRect/>
                </a:stretch>
              </p:blipFill>
              <p:spPr>
                <a:xfrm>
                  <a:off x="3455553" y="3861626"/>
                  <a:ext cx="2046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5D47A9E-8ACF-4EF3-BD67-8A9A69428EE1}"/>
                    </a:ext>
                  </a:extLst>
                </p14:cNvPr>
                <p14:cNvContentPartPr/>
                <p14:nvPr/>
              </p14:nvContentPartPr>
              <p14:xfrm>
                <a:off x="5309193" y="3924266"/>
                <a:ext cx="540000" cy="360"/>
              </p14:xfrm>
            </p:contentPart>
          </mc:Choice>
          <mc:Fallback xmlns="">
            <p:pic>
              <p:nvPicPr>
                <p:cNvPr id="19" name="Ink 18">
                  <a:extLst>
                    <a:ext uri="{FF2B5EF4-FFF2-40B4-BE49-F238E27FC236}">
                      <a16:creationId xmlns:a16="http://schemas.microsoft.com/office/drawing/2014/main" id="{65D47A9E-8ACF-4EF3-BD67-8A9A69428EE1}"/>
                    </a:ext>
                  </a:extLst>
                </p:cNvPr>
                <p:cNvPicPr/>
                <p:nvPr/>
              </p:nvPicPr>
              <p:blipFill>
                <a:blip r:embed="rId17"/>
                <a:stretch>
                  <a:fillRect/>
                </a:stretch>
              </p:blipFill>
              <p:spPr>
                <a:xfrm>
                  <a:off x="5246553" y="3861626"/>
                  <a:ext cx="665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EB9522B1-C3CC-4C01-9C76-3E8DE0F4B7B7}"/>
                    </a:ext>
                  </a:extLst>
                </p14:cNvPr>
                <p14:cNvContentPartPr/>
                <p14:nvPr/>
              </p14:nvContentPartPr>
              <p14:xfrm>
                <a:off x="5511873" y="3924266"/>
                <a:ext cx="1351080" cy="360"/>
              </p14:xfrm>
            </p:contentPart>
          </mc:Choice>
          <mc:Fallback xmlns="">
            <p:pic>
              <p:nvPicPr>
                <p:cNvPr id="20" name="Ink 19">
                  <a:extLst>
                    <a:ext uri="{FF2B5EF4-FFF2-40B4-BE49-F238E27FC236}">
                      <a16:creationId xmlns:a16="http://schemas.microsoft.com/office/drawing/2014/main" id="{EB9522B1-C3CC-4C01-9C76-3E8DE0F4B7B7}"/>
                    </a:ext>
                  </a:extLst>
                </p:cNvPr>
                <p:cNvPicPr/>
                <p:nvPr/>
              </p:nvPicPr>
              <p:blipFill>
                <a:blip r:embed="rId19"/>
                <a:stretch>
                  <a:fillRect/>
                </a:stretch>
              </p:blipFill>
              <p:spPr>
                <a:xfrm>
                  <a:off x="5448873" y="3861626"/>
                  <a:ext cx="14767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2CEC14B7-AE0B-4700-873B-3C8850D22023}"/>
                    </a:ext>
                  </a:extLst>
                </p14:cNvPr>
                <p14:cNvContentPartPr/>
                <p14:nvPr/>
              </p14:nvContentPartPr>
              <p14:xfrm>
                <a:off x="4831473" y="3117146"/>
                <a:ext cx="385560" cy="762120"/>
              </p14:xfrm>
            </p:contentPart>
          </mc:Choice>
          <mc:Fallback xmlns="">
            <p:pic>
              <p:nvPicPr>
                <p:cNvPr id="39" name="Ink 38">
                  <a:extLst>
                    <a:ext uri="{FF2B5EF4-FFF2-40B4-BE49-F238E27FC236}">
                      <a16:creationId xmlns:a16="http://schemas.microsoft.com/office/drawing/2014/main" id="{2CEC14B7-AE0B-4700-873B-3C8850D22023}"/>
                    </a:ext>
                  </a:extLst>
                </p:cNvPr>
                <p:cNvPicPr/>
                <p:nvPr/>
              </p:nvPicPr>
              <p:blipFill>
                <a:blip r:embed="rId21"/>
                <a:stretch>
                  <a:fillRect/>
                </a:stretch>
              </p:blipFill>
              <p:spPr>
                <a:xfrm>
                  <a:off x="4768473" y="3054146"/>
                  <a:ext cx="511200" cy="887760"/>
                </a:xfrm>
                <a:prstGeom prst="rect">
                  <a:avLst/>
                </a:prstGeom>
              </p:spPr>
            </p:pic>
          </mc:Fallback>
        </mc:AlternateContent>
      </p:grpSp>
      <p:grpSp>
        <p:nvGrpSpPr>
          <p:cNvPr id="47" name="Group 46">
            <a:extLst>
              <a:ext uri="{FF2B5EF4-FFF2-40B4-BE49-F238E27FC236}">
                <a16:creationId xmlns:a16="http://schemas.microsoft.com/office/drawing/2014/main" id="{7A0D1D31-DF2F-44D1-8DFA-8B7DA7853F94}"/>
              </a:ext>
            </a:extLst>
          </p:cNvPr>
          <p:cNvGrpSpPr/>
          <p:nvPr/>
        </p:nvGrpSpPr>
        <p:grpSpPr>
          <a:xfrm>
            <a:off x="430113" y="5422946"/>
            <a:ext cx="2778840" cy="575640"/>
            <a:chOff x="430113" y="5422946"/>
            <a:chExt cx="2778840" cy="575640"/>
          </a:xfrm>
        </p:grpSpPr>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F9329CE4-1A83-42CD-AB0E-4EEE258AB349}"/>
                    </a:ext>
                  </a:extLst>
                </p14:cNvPr>
                <p14:cNvContentPartPr/>
                <p14:nvPr/>
              </p14:nvContentPartPr>
              <p14:xfrm>
                <a:off x="498873" y="5422946"/>
                <a:ext cx="196920" cy="453240"/>
              </p14:xfrm>
            </p:contentPart>
          </mc:Choice>
          <mc:Fallback xmlns="">
            <p:pic>
              <p:nvPicPr>
                <p:cNvPr id="41" name="Ink 40">
                  <a:extLst>
                    <a:ext uri="{FF2B5EF4-FFF2-40B4-BE49-F238E27FC236}">
                      <a16:creationId xmlns:a16="http://schemas.microsoft.com/office/drawing/2014/main" id="{F9329CE4-1A83-42CD-AB0E-4EEE258AB349}"/>
                    </a:ext>
                  </a:extLst>
                </p:cNvPr>
                <p:cNvPicPr/>
                <p:nvPr/>
              </p:nvPicPr>
              <p:blipFill>
                <a:blip r:embed="rId23"/>
                <a:stretch>
                  <a:fillRect/>
                </a:stretch>
              </p:blipFill>
              <p:spPr>
                <a:xfrm>
                  <a:off x="436233" y="5359946"/>
                  <a:ext cx="32256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B61FD98A-BD9C-437C-A6BF-4A4B3EE5CC7C}"/>
                    </a:ext>
                  </a:extLst>
                </p14:cNvPr>
                <p14:cNvContentPartPr/>
                <p14:nvPr/>
              </p14:nvContentPartPr>
              <p14:xfrm>
                <a:off x="430113" y="5804906"/>
                <a:ext cx="546120" cy="193680"/>
              </p14:xfrm>
            </p:contentPart>
          </mc:Choice>
          <mc:Fallback xmlns="">
            <p:pic>
              <p:nvPicPr>
                <p:cNvPr id="42" name="Ink 41">
                  <a:extLst>
                    <a:ext uri="{FF2B5EF4-FFF2-40B4-BE49-F238E27FC236}">
                      <a16:creationId xmlns:a16="http://schemas.microsoft.com/office/drawing/2014/main" id="{B61FD98A-BD9C-437C-A6BF-4A4B3EE5CC7C}"/>
                    </a:ext>
                  </a:extLst>
                </p:cNvPr>
                <p:cNvPicPr/>
                <p:nvPr/>
              </p:nvPicPr>
              <p:blipFill>
                <a:blip r:embed="rId25"/>
                <a:stretch>
                  <a:fillRect/>
                </a:stretch>
              </p:blipFill>
              <p:spPr>
                <a:xfrm>
                  <a:off x="367113" y="5741906"/>
                  <a:ext cx="6717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2168D101-F66E-47FF-B1DF-551F5075FCE9}"/>
                    </a:ext>
                  </a:extLst>
                </p14:cNvPr>
                <p14:cNvContentPartPr/>
                <p14:nvPr/>
              </p14:nvContentPartPr>
              <p14:xfrm>
                <a:off x="1351353" y="5476586"/>
                <a:ext cx="311400" cy="414720"/>
              </p14:xfrm>
            </p:contentPart>
          </mc:Choice>
          <mc:Fallback xmlns="">
            <p:pic>
              <p:nvPicPr>
                <p:cNvPr id="44" name="Ink 43">
                  <a:extLst>
                    <a:ext uri="{FF2B5EF4-FFF2-40B4-BE49-F238E27FC236}">
                      <a16:creationId xmlns:a16="http://schemas.microsoft.com/office/drawing/2014/main" id="{2168D101-F66E-47FF-B1DF-551F5075FCE9}"/>
                    </a:ext>
                  </a:extLst>
                </p:cNvPr>
                <p:cNvPicPr/>
                <p:nvPr/>
              </p:nvPicPr>
              <p:blipFill>
                <a:blip r:embed="rId27"/>
                <a:stretch>
                  <a:fillRect/>
                </a:stretch>
              </p:blipFill>
              <p:spPr>
                <a:xfrm>
                  <a:off x="1288353" y="5413586"/>
                  <a:ext cx="43704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22AE289E-FD5D-4D8C-87D0-473DFE826B70}"/>
                    </a:ext>
                  </a:extLst>
                </p14:cNvPr>
                <p14:cNvContentPartPr/>
                <p14:nvPr/>
              </p14:nvContentPartPr>
              <p14:xfrm>
                <a:off x="2221113" y="5516546"/>
                <a:ext cx="238320" cy="443880"/>
              </p14:xfrm>
            </p:contentPart>
          </mc:Choice>
          <mc:Fallback xmlns="">
            <p:pic>
              <p:nvPicPr>
                <p:cNvPr id="45" name="Ink 44">
                  <a:extLst>
                    <a:ext uri="{FF2B5EF4-FFF2-40B4-BE49-F238E27FC236}">
                      <a16:creationId xmlns:a16="http://schemas.microsoft.com/office/drawing/2014/main" id="{22AE289E-FD5D-4D8C-87D0-473DFE826B70}"/>
                    </a:ext>
                  </a:extLst>
                </p:cNvPr>
                <p:cNvPicPr/>
                <p:nvPr/>
              </p:nvPicPr>
              <p:blipFill>
                <a:blip r:embed="rId29"/>
                <a:stretch>
                  <a:fillRect/>
                </a:stretch>
              </p:blipFill>
              <p:spPr>
                <a:xfrm>
                  <a:off x="2158473" y="5453906"/>
                  <a:ext cx="36396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4045CF40-BED1-4872-B385-BEB9CA5D5942}"/>
                    </a:ext>
                  </a:extLst>
                </p14:cNvPr>
                <p14:cNvContentPartPr/>
                <p14:nvPr/>
              </p14:nvContentPartPr>
              <p14:xfrm>
                <a:off x="2936793" y="5562626"/>
                <a:ext cx="272160" cy="340920"/>
              </p14:xfrm>
            </p:contentPart>
          </mc:Choice>
          <mc:Fallback xmlns="">
            <p:pic>
              <p:nvPicPr>
                <p:cNvPr id="46" name="Ink 45">
                  <a:extLst>
                    <a:ext uri="{FF2B5EF4-FFF2-40B4-BE49-F238E27FC236}">
                      <a16:creationId xmlns:a16="http://schemas.microsoft.com/office/drawing/2014/main" id="{4045CF40-BED1-4872-B385-BEB9CA5D5942}"/>
                    </a:ext>
                  </a:extLst>
                </p:cNvPr>
                <p:cNvPicPr/>
                <p:nvPr/>
              </p:nvPicPr>
              <p:blipFill>
                <a:blip r:embed="rId31"/>
                <a:stretch>
                  <a:fillRect/>
                </a:stretch>
              </p:blipFill>
              <p:spPr>
                <a:xfrm>
                  <a:off x="2873793" y="5499626"/>
                  <a:ext cx="397800" cy="466560"/>
                </a:xfrm>
                <a:prstGeom prst="rect">
                  <a:avLst/>
                </a:prstGeom>
              </p:spPr>
            </p:pic>
          </mc:Fallback>
        </mc:AlternateContent>
      </p:grpSp>
      <p:grpSp>
        <p:nvGrpSpPr>
          <p:cNvPr id="52" name="Group 51">
            <a:extLst>
              <a:ext uri="{FF2B5EF4-FFF2-40B4-BE49-F238E27FC236}">
                <a16:creationId xmlns:a16="http://schemas.microsoft.com/office/drawing/2014/main" id="{E60B3B27-0454-4A7D-A42B-DC1B4818D8AD}"/>
              </a:ext>
            </a:extLst>
          </p:cNvPr>
          <p:cNvGrpSpPr/>
          <p:nvPr/>
        </p:nvGrpSpPr>
        <p:grpSpPr>
          <a:xfrm>
            <a:off x="3918513" y="5487386"/>
            <a:ext cx="2631600" cy="446760"/>
            <a:chOff x="3918513" y="5487386"/>
            <a:chExt cx="2631600" cy="446760"/>
          </a:xfrm>
        </p:grpSpPr>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D4483E91-4E39-434C-8EEC-F0B15D41253A}"/>
                    </a:ext>
                  </a:extLst>
                </p14:cNvPr>
                <p14:cNvContentPartPr/>
                <p14:nvPr/>
              </p14:nvContentPartPr>
              <p14:xfrm>
                <a:off x="3918513" y="5560106"/>
                <a:ext cx="280800" cy="374040"/>
              </p14:xfrm>
            </p:contentPart>
          </mc:Choice>
          <mc:Fallback xmlns="">
            <p:pic>
              <p:nvPicPr>
                <p:cNvPr id="48" name="Ink 47">
                  <a:extLst>
                    <a:ext uri="{FF2B5EF4-FFF2-40B4-BE49-F238E27FC236}">
                      <a16:creationId xmlns:a16="http://schemas.microsoft.com/office/drawing/2014/main" id="{D4483E91-4E39-434C-8EEC-F0B15D41253A}"/>
                    </a:ext>
                  </a:extLst>
                </p:cNvPr>
                <p:cNvPicPr/>
                <p:nvPr/>
              </p:nvPicPr>
              <p:blipFill>
                <a:blip r:embed="rId33"/>
                <a:stretch>
                  <a:fillRect/>
                </a:stretch>
              </p:blipFill>
              <p:spPr>
                <a:xfrm>
                  <a:off x="3855873" y="5497466"/>
                  <a:ext cx="4064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2EB8A9FC-B942-4DC3-A277-9A1C1CACE0B4}"/>
                    </a:ext>
                  </a:extLst>
                </p14:cNvPr>
                <p14:cNvContentPartPr/>
                <p14:nvPr/>
              </p14:nvContentPartPr>
              <p14:xfrm>
                <a:off x="4710873" y="5487386"/>
                <a:ext cx="289080" cy="408240"/>
              </p14:xfrm>
            </p:contentPart>
          </mc:Choice>
          <mc:Fallback xmlns="">
            <p:pic>
              <p:nvPicPr>
                <p:cNvPr id="49" name="Ink 48">
                  <a:extLst>
                    <a:ext uri="{FF2B5EF4-FFF2-40B4-BE49-F238E27FC236}">
                      <a16:creationId xmlns:a16="http://schemas.microsoft.com/office/drawing/2014/main" id="{2EB8A9FC-B942-4DC3-A277-9A1C1CACE0B4}"/>
                    </a:ext>
                  </a:extLst>
                </p:cNvPr>
                <p:cNvPicPr/>
                <p:nvPr/>
              </p:nvPicPr>
              <p:blipFill>
                <a:blip r:embed="rId35"/>
                <a:stretch>
                  <a:fillRect/>
                </a:stretch>
              </p:blipFill>
              <p:spPr>
                <a:xfrm>
                  <a:off x="4648233" y="5424386"/>
                  <a:ext cx="4147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5ADA39F1-3147-48F5-BFFD-74C03CCF5896}"/>
                    </a:ext>
                  </a:extLst>
                </p14:cNvPr>
                <p14:cNvContentPartPr/>
                <p14:nvPr/>
              </p14:nvContentPartPr>
              <p14:xfrm>
                <a:off x="5511873" y="5520506"/>
                <a:ext cx="262800" cy="362520"/>
              </p14:xfrm>
            </p:contentPart>
          </mc:Choice>
          <mc:Fallback xmlns="">
            <p:pic>
              <p:nvPicPr>
                <p:cNvPr id="50" name="Ink 49">
                  <a:extLst>
                    <a:ext uri="{FF2B5EF4-FFF2-40B4-BE49-F238E27FC236}">
                      <a16:creationId xmlns:a16="http://schemas.microsoft.com/office/drawing/2014/main" id="{5ADA39F1-3147-48F5-BFFD-74C03CCF5896}"/>
                    </a:ext>
                  </a:extLst>
                </p:cNvPr>
                <p:cNvPicPr/>
                <p:nvPr/>
              </p:nvPicPr>
              <p:blipFill>
                <a:blip r:embed="rId37"/>
                <a:stretch>
                  <a:fillRect/>
                </a:stretch>
              </p:blipFill>
              <p:spPr>
                <a:xfrm>
                  <a:off x="5448873" y="5457866"/>
                  <a:ext cx="38844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143B9D40-190B-4FFF-8B80-AF3C72AC0489}"/>
                    </a:ext>
                  </a:extLst>
                </p14:cNvPr>
                <p14:cNvContentPartPr/>
                <p14:nvPr/>
              </p14:nvContentPartPr>
              <p14:xfrm>
                <a:off x="6295233" y="5562266"/>
                <a:ext cx="254880" cy="370080"/>
              </p14:xfrm>
            </p:contentPart>
          </mc:Choice>
          <mc:Fallback xmlns="">
            <p:pic>
              <p:nvPicPr>
                <p:cNvPr id="51" name="Ink 50">
                  <a:extLst>
                    <a:ext uri="{FF2B5EF4-FFF2-40B4-BE49-F238E27FC236}">
                      <a16:creationId xmlns:a16="http://schemas.microsoft.com/office/drawing/2014/main" id="{143B9D40-190B-4FFF-8B80-AF3C72AC0489}"/>
                    </a:ext>
                  </a:extLst>
                </p:cNvPr>
                <p:cNvPicPr/>
                <p:nvPr/>
              </p:nvPicPr>
              <p:blipFill>
                <a:blip r:embed="rId39"/>
                <a:stretch>
                  <a:fillRect/>
                </a:stretch>
              </p:blipFill>
              <p:spPr>
                <a:xfrm>
                  <a:off x="6232233" y="5499266"/>
                  <a:ext cx="380520" cy="495720"/>
                </a:xfrm>
                <a:prstGeom prst="rect">
                  <a:avLst/>
                </a:prstGeom>
              </p:spPr>
            </p:pic>
          </mc:Fallback>
        </mc:AlternateContent>
      </p:grpSp>
      <p:sp>
        <p:nvSpPr>
          <p:cNvPr id="3" name="TextBox 2">
            <a:extLst>
              <a:ext uri="{FF2B5EF4-FFF2-40B4-BE49-F238E27FC236}">
                <a16:creationId xmlns:a16="http://schemas.microsoft.com/office/drawing/2014/main" id="{5023F2B9-5585-42F6-95D0-802179AF4E67}"/>
              </a:ext>
            </a:extLst>
          </p:cNvPr>
          <p:cNvSpPr txBox="1"/>
          <p:nvPr/>
        </p:nvSpPr>
        <p:spPr>
          <a:xfrm>
            <a:off x="8217789" y="4599423"/>
            <a:ext cx="3000375" cy="1754326"/>
          </a:xfrm>
          <a:prstGeom prst="rect">
            <a:avLst/>
          </a:prstGeom>
          <a:noFill/>
        </p:spPr>
        <p:txBody>
          <a:bodyPr wrap="square" rtlCol="0">
            <a:spAutoFit/>
          </a:bodyPr>
          <a:lstStyle/>
          <a:p>
            <a:r>
              <a:rPr lang="en-US" dirty="0"/>
              <a:t>Each address stores 1 byte. The order of significance is kind of confusing and not important for right now. Look up “little endian” if you want more</a:t>
            </a:r>
          </a:p>
        </p:txBody>
      </p:sp>
    </p:spTree>
    <p:extLst>
      <p:ext uri="{BB962C8B-B14F-4D97-AF65-F5344CB8AC3E}">
        <p14:creationId xmlns:p14="http://schemas.microsoft.com/office/powerpoint/2010/main" val="423648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EA6F2-F515-4A6F-919E-720FF7106090}"/>
              </a:ext>
            </a:extLst>
          </p:cNvPr>
          <p:cNvSpPr>
            <a:spLocks noGrp="1"/>
          </p:cNvSpPr>
          <p:nvPr>
            <p:ph type="title"/>
          </p:nvPr>
        </p:nvSpPr>
        <p:spPr>
          <a:xfrm>
            <a:off x="8006085" y="1470990"/>
            <a:ext cx="3689091" cy="3777665"/>
          </a:xfrm>
        </p:spPr>
        <p:txBody>
          <a:bodyPr anchor="t">
            <a:normAutofit/>
          </a:bodyPr>
          <a:lstStyle/>
          <a:p>
            <a:r>
              <a:rPr lang="en-US" dirty="0"/>
              <a:t>int *</a:t>
            </a:r>
            <a:r>
              <a:rPr lang="en-US" dirty="0" err="1"/>
              <a:t>ptr</a:t>
            </a:r>
            <a:r>
              <a:rPr lang="en-US" dirty="0"/>
              <a:t> = &amp;a;</a:t>
            </a:r>
            <a:br>
              <a:rPr lang="en-US" dirty="0"/>
            </a:br>
            <a:r>
              <a:rPr lang="en-US" sz="3200" dirty="0"/>
              <a:t>//</a:t>
            </a:r>
            <a:r>
              <a:rPr lang="en-US" sz="3200" dirty="0" err="1"/>
              <a:t>ptr</a:t>
            </a:r>
            <a:r>
              <a:rPr lang="en-US" sz="3200" dirty="0"/>
              <a:t> stores 0x4000</a:t>
            </a:r>
            <a:br>
              <a:rPr lang="en-US" dirty="0"/>
            </a:br>
            <a:r>
              <a:rPr lang="en-US" dirty="0"/>
              <a:t>int *ptr2 = &amp;b;</a:t>
            </a:r>
            <a:br>
              <a:rPr lang="en-US" dirty="0"/>
            </a:br>
            <a:r>
              <a:rPr lang="en-US" sz="3200" dirty="0"/>
              <a:t>//ptr2 stores 0x4004</a:t>
            </a:r>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5">
            <a:extLst>
              <a:ext uri="{FF2B5EF4-FFF2-40B4-BE49-F238E27FC236}">
                <a16:creationId xmlns:a16="http://schemas.microsoft.com/office/drawing/2014/main" id="{781851D0-C311-4E1F-9D99-CE44605C5B42}"/>
              </a:ext>
            </a:extLst>
          </p:cNvPr>
          <p:cNvGraphicFramePr>
            <a:graphicFrameLocks/>
          </p:cNvGraphicFramePr>
          <p:nvPr/>
        </p:nvGraphicFramePr>
        <p:xfrm>
          <a:off x="392304" y="5109259"/>
          <a:ext cx="6492248" cy="1127715"/>
        </p:xfrm>
        <a:graphic>
          <a:graphicData uri="http://schemas.openxmlformats.org/drawingml/2006/table">
            <a:tbl>
              <a:tblPr firstRow="1" bandRow="1">
                <a:tableStyleId>{5C22544A-7EE6-4342-B048-85BDC9FD1C3A}</a:tableStyleId>
              </a:tblPr>
              <a:tblGrid>
                <a:gridCol w="811531">
                  <a:extLst>
                    <a:ext uri="{9D8B030D-6E8A-4147-A177-3AD203B41FA5}">
                      <a16:colId xmlns:a16="http://schemas.microsoft.com/office/drawing/2014/main" val="780356989"/>
                    </a:ext>
                  </a:extLst>
                </a:gridCol>
                <a:gridCol w="811531">
                  <a:extLst>
                    <a:ext uri="{9D8B030D-6E8A-4147-A177-3AD203B41FA5}">
                      <a16:colId xmlns:a16="http://schemas.microsoft.com/office/drawing/2014/main" val="321575100"/>
                    </a:ext>
                  </a:extLst>
                </a:gridCol>
                <a:gridCol w="811531">
                  <a:extLst>
                    <a:ext uri="{9D8B030D-6E8A-4147-A177-3AD203B41FA5}">
                      <a16:colId xmlns:a16="http://schemas.microsoft.com/office/drawing/2014/main" val="374049960"/>
                    </a:ext>
                  </a:extLst>
                </a:gridCol>
                <a:gridCol w="811531">
                  <a:extLst>
                    <a:ext uri="{9D8B030D-6E8A-4147-A177-3AD203B41FA5}">
                      <a16:colId xmlns:a16="http://schemas.microsoft.com/office/drawing/2014/main" val="709899488"/>
                    </a:ext>
                  </a:extLst>
                </a:gridCol>
                <a:gridCol w="811531">
                  <a:extLst>
                    <a:ext uri="{9D8B030D-6E8A-4147-A177-3AD203B41FA5}">
                      <a16:colId xmlns:a16="http://schemas.microsoft.com/office/drawing/2014/main" val="4040829930"/>
                    </a:ext>
                  </a:extLst>
                </a:gridCol>
                <a:gridCol w="811531">
                  <a:extLst>
                    <a:ext uri="{9D8B030D-6E8A-4147-A177-3AD203B41FA5}">
                      <a16:colId xmlns:a16="http://schemas.microsoft.com/office/drawing/2014/main" val="2312816874"/>
                    </a:ext>
                  </a:extLst>
                </a:gridCol>
                <a:gridCol w="811531">
                  <a:extLst>
                    <a:ext uri="{9D8B030D-6E8A-4147-A177-3AD203B41FA5}">
                      <a16:colId xmlns:a16="http://schemas.microsoft.com/office/drawing/2014/main" val="1110244966"/>
                    </a:ext>
                  </a:extLst>
                </a:gridCol>
                <a:gridCol w="811531">
                  <a:extLst>
                    <a:ext uri="{9D8B030D-6E8A-4147-A177-3AD203B41FA5}">
                      <a16:colId xmlns:a16="http://schemas.microsoft.com/office/drawing/2014/main" val="4012046962"/>
                    </a:ext>
                  </a:extLst>
                </a:gridCol>
              </a:tblGrid>
              <a:tr h="11277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4548974"/>
                  </a:ext>
                </a:extLst>
              </a:tr>
            </a:tbl>
          </a:graphicData>
        </a:graphic>
      </p:graphicFrame>
      <p:sp>
        <p:nvSpPr>
          <p:cNvPr id="7" name="TextBox 6">
            <a:extLst>
              <a:ext uri="{FF2B5EF4-FFF2-40B4-BE49-F238E27FC236}">
                <a16:creationId xmlns:a16="http://schemas.microsoft.com/office/drawing/2014/main" id="{D51C9DA1-C575-435D-95FF-AD4B7F68B776}"/>
              </a:ext>
            </a:extLst>
          </p:cNvPr>
          <p:cNvSpPr txBox="1"/>
          <p:nvPr/>
        </p:nvSpPr>
        <p:spPr>
          <a:xfrm rot="16200000">
            <a:off x="352370" y="4490018"/>
            <a:ext cx="869149" cy="369332"/>
          </a:xfrm>
          <a:prstGeom prst="rect">
            <a:avLst/>
          </a:prstGeom>
          <a:noFill/>
        </p:spPr>
        <p:txBody>
          <a:bodyPr wrap="none" rtlCol="0">
            <a:spAutoFit/>
          </a:bodyPr>
          <a:lstStyle/>
          <a:p>
            <a:r>
              <a:rPr lang="en-US" dirty="0">
                <a:solidFill>
                  <a:schemeClr val="bg1"/>
                </a:solidFill>
              </a:rPr>
              <a:t>0x4000</a:t>
            </a:r>
          </a:p>
        </p:txBody>
      </p:sp>
      <p:sp>
        <p:nvSpPr>
          <p:cNvPr id="9" name="TextBox 8">
            <a:extLst>
              <a:ext uri="{FF2B5EF4-FFF2-40B4-BE49-F238E27FC236}">
                <a16:creationId xmlns:a16="http://schemas.microsoft.com/office/drawing/2014/main" id="{9999F4CB-7E9B-4930-A685-3284E88033FA}"/>
              </a:ext>
            </a:extLst>
          </p:cNvPr>
          <p:cNvSpPr txBox="1"/>
          <p:nvPr/>
        </p:nvSpPr>
        <p:spPr>
          <a:xfrm rot="16200000">
            <a:off x="5995360" y="4490019"/>
            <a:ext cx="869149" cy="369332"/>
          </a:xfrm>
          <a:prstGeom prst="rect">
            <a:avLst/>
          </a:prstGeom>
          <a:noFill/>
        </p:spPr>
        <p:txBody>
          <a:bodyPr wrap="none" rtlCol="0">
            <a:spAutoFit/>
          </a:bodyPr>
          <a:lstStyle/>
          <a:p>
            <a:r>
              <a:rPr lang="en-US" dirty="0">
                <a:solidFill>
                  <a:schemeClr val="bg1"/>
                </a:solidFill>
              </a:rPr>
              <a:t>0x4007</a:t>
            </a:r>
          </a:p>
        </p:txBody>
      </p:sp>
      <p:sp>
        <p:nvSpPr>
          <p:cNvPr id="11" name="TextBox 10">
            <a:extLst>
              <a:ext uri="{FF2B5EF4-FFF2-40B4-BE49-F238E27FC236}">
                <a16:creationId xmlns:a16="http://schemas.microsoft.com/office/drawing/2014/main" id="{AF8C7E34-5C78-45C1-8966-144BDFA43A7C}"/>
              </a:ext>
            </a:extLst>
          </p:cNvPr>
          <p:cNvSpPr txBox="1"/>
          <p:nvPr/>
        </p:nvSpPr>
        <p:spPr>
          <a:xfrm rot="16200000">
            <a:off x="1199292" y="4482684"/>
            <a:ext cx="869149" cy="369332"/>
          </a:xfrm>
          <a:prstGeom prst="rect">
            <a:avLst/>
          </a:prstGeom>
          <a:noFill/>
        </p:spPr>
        <p:txBody>
          <a:bodyPr wrap="none" rtlCol="0">
            <a:spAutoFit/>
          </a:bodyPr>
          <a:lstStyle/>
          <a:p>
            <a:r>
              <a:rPr lang="en-US" dirty="0">
                <a:solidFill>
                  <a:schemeClr val="bg1"/>
                </a:solidFill>
              </a:rPr>
              <a:t>0x4001</a:t>
            </a:r>
          </a:p>
        </p:txBody>
      </p:sp>
      <p:sp>
        <p:nvSpPr>
          <p:cNvPr id="12" name="TextBox 11">
            <a:extLst>
              <a:ext uri="{FF2B5EF4-FFF2-40B4-BE49-F238E27FC236}">
                <a16:creationId xmlns:a16="http://schemas.microsoft.com/office/drawing/2014/main" id="{729C328E-2D68-4BC9-A7F3-06BC9044F0B7}"/>
              </a:ext>
            </a:extLst>
          </p:cNvPr>
          <p:cNvSpPr txBox="1"/>
          <p:nvPr/>
        </p:nvSpPr>
        <p:spPr>
          <a:xfrm rot="16200000">
            <a:off x="1986237" y="4490017"/>
            <a:ext cx="869149" cy="369332"/>
          </a:xfrm>
          <a:prstGeom prst="rect">
            <a:avLst/>
          </a:prstGeom>
          <a:noFill/>
        </p:spPr>
        <p:txBody>
          <a:bodyPr wrap="none" rtlCol="0">
            <a:spAutoFit/>
          </a:bodyPr>
          <a:lstStyle/>
          <a:p>
            <a:r>
              <a:rPr lang="en-US" dirty="0">
                <a:solidFill>
                  <a:schemeClr val="bg1"/>
                </a:solidFill>
              </a:rPr>
              <a:t>0x4002</a:t>
            </a:r>
          </a:p>
        </p:txBody>
      </p:sp>
      <p:sp>
        <p:nvSpPr>
          <p:cNvPr id="13" name="TextBox 12">
            <a:extLst>
              <a:ext uri="{FF2B5EF4-FFF2-40B4-BE49-F238E27FC236}">
                <a16:creationId xmlns:a16="http://schemas.microsoft.com/office/drawing/2014/main" id="{6A23A4DE-D12F-492B-A07D-DD6FED8A45D4}"/>
              </a:ext>
            </a:extLst>
          </p:cNvPr>
          <p:cNvSpPr txBox="1"/>
          <p:nvPr/>
        </p:nvSpPr>
        <p:spPr>
          <a:xfrm rot="16200000">
            <a:off x="2773182" y="4490018"/>
            <a:ext cx="869149" cy="369332"/>
          </a:xfrm>
          <a:prstGeom prst="rect">
            <a:avLst/>
          </a:prstGeom>
          <a:noFill/>
        </p:spPr>
        <p:txBody>
          <a:bodyPr wrap="none" rtlCol="0">
            <a:spAutoFit/>
          </a:bodyPr>
          <a:lstStyle/>
          <a:p>
            <a:r>
              <a:rPr lang="en-US" dirty="0">
                <a:solidFill>
                  <a:schemeClr val="bg1"/>
                </a:solidFill>
              </a:rPr>
              <a:t>0x4003</a:t>
            </a:r>
          </a:p>
        </p:txBody>
      </p:sp>
      <p:sp>
        <p:nvSpPr>
          <p:cNvPr id="14" name="TextBox 13">
            <a:extLst>
              <a:ext uri="{FF2B5EF4-FFF2-40B4-BE49-F238E27FC236}">
                <a16:creationId xmlns:a16="http://schemas.microsoft.com/office/drawing/2014/main" id="{5CD330CE-0C5A-4BC9-9D01-99809FB12FBD}"/>
              </a:ext>
            </a:extLst>
          </p:cNvPr>
          <p:cNvSpPr txBox="1"/>
          <p:nvPr/>
        </p:nvSpPr>
        <p:spPr>
          <a:xfrm rot="16200000">
            <a:off x="3560027" y="4482684"/>
            <a:ext cx="869149" cy="369332"/>
          </a:xfrm>
          <a:prstGeom prst="rect">
            <a:avLst/>
          </a:prstGeom>
          <a:noFill/>
        </p:spPr>
        <p:txBody>
          <a:bodyPr wrap="none" rtlCol="0">
            <a:spAutoFit/>
          </a:bodyPr>
          <a:lstStyle/>
          <a:p>
            <a:r>
              <a:rPr lang="en-US" dirty="0">
                <a:solidFill>
                  <a:schemeClr val="bg1"/>
                </a:solidFill>
              </a:rPr>
              <a:t>0x4004</a:t>
            </a:r>
          </a:p>
        </p:txBody>
      </p:sp>
      <p:sp>
        <p:nvSpPr>
          <p:cNvPr id="15" name="TextBox 14">
            <a:extLst>
              <a:ext uri="{FF2B5EF4-FFF2-40B4-BE49-F238E27FC236}">
                <a16:creationId xmlns:a16="http://schemas.microsoft.com/office/drawing/2014/main" id="{4B80DA8B-5484-4DCC-B34F-A9095F537728}"/>
              </a:ext>
            </a:extLst>
          </p:cNvPr>
          <p:cNvSpPr txBox="1"/>
          <p:nvPr/>
        </p:nvSpPr>
        <p:spPr>
          <a:xfrm rot="16200000">
            <a:off x="4403200" y="4482684"/>
            <a:ext cx="869149" cy="369332"/>
          </a:xfrm>
          <a:prstGeom prst="rect">
            <a:avLst/>
          </a:prstGeom>
          <a:noFill/>
        </p:spPr>
        <p:txBody>
          <a:bodyPr wrap="none" rtlCol="0">
            <a:spAutoFit/>
          </a:bodyPr>
          <a:lstStyle/>
          <a:p>
            <a:r>
              <a:rPr lang="en-US" dirty="0">
                <a:solidFill>
                  <a:schemeClr val="bg1"/>
                </a:solidFill>
              </a:rPr>
              <a:t>0x4005</a:t>
            </a:r>
          </a:p>
        </p:txBody>
      </p:sp>
      <p:sp>
        <p:nvSpPr>
          <p:cNvPr id="16" name="TextBox 15">
            <a:extLst>
              <a:ext uri="{FF2B5EF4-FFF2-40B4-BE49-F238E27FC236}">
                <a16:creationId xmlns:a16="http://schemas.microsoft.com/office/drawing/2014/main" id="{ABEFF704-C6C3-40E0-97A1-A3A1B67C7223}"/>
              </a:ext>
            </a:extLst>
          </p:cNvPr>
          <p:cNvSpPr txBox="1"/>
          <p:nvPr/>
        </p:nvSpPr>
        <p:spPr>
          <a:xfrm rot="16200000">
            <a:off x="5210931" y="4490017"/>
            <a:ext cx="869149" cy="369332"/>
          </a:xfrm>
          <a:prstGeom prst="rect">
            <a:avLst/>
          </a:prstGeom>
          <a:noFill/>
        </p:spPr>
        <p:txBody>
          <a:bodyPr wrap="none" rtlCol="0">
            <a:spAutoFit/>
          </a:bodyPr>
          <a:lstStyle/>
          <a:p>
            <a:r>
              <a:rPr lang="en-US" dirty="0">
                <a:solidFill>
                  <a:schemeClr val="bg1"/>
                </a:solidFill>
              </a:rPr>
              <a:t>0x4006</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D11B81-A5F9-4514-A68F-A0F1F7BF3FC0}"/>
                  </a:ext>
                </a:extLst>
              </p14:cNvPr>
              <p14:cNvContentPartPr/>
              <p14:nvPr/>
            </p14:nvContentPartPr>
            <p14:xfrm>
              <a:off x="638553" y="3870266"/>
              <a:ext cx="360" cy="360"/>
            </p14:xfrm>
          </p:contentPart>
        </mc:Choice>
        <mc:Fallback xmlns="">
          <p:pic>
            <p:nvPicPr>
              <p:cNvPr id="4" name="Ink 3">
                <a:extLst>
                  <a:ext uri="{FF2B5EF4-FFF2-40B4-BE49-F238E27FC236}">
                    <a16:creationId xmlns:a16="http://schemas.microsoft.com/office/drawing/2014/main" id="{BDD11B81-A5F9-4514-A68F-A0F1F7BF3FC0}"/>
                  </a:ext>
                </a:extLst>
              </p:cNvPr>
              <p:cNvPicPr/>
              <p:nvPr/>
            </p:nvPicPr>
            <p:blipFill>
              <a:blip r:embed="rId3"/>
              <a:stretch>
                <a:fillRect/>
              </a:stretch>
            </p:blipFill>
            <p:spPr>
              <a:xfrm>
                <a:off x="629553" y="38616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9699E70F-A0A8-4300-8CF6-0693DD43E0CA}"/>
                  </a:ext>
                </a:extLst>
              </p14:cNvPr>
              <p14:cNvContentPartPr/>
              <p14:nvPr/>
            </p14:nvContentPartPr>
            <p14:xfrm>
              <a:off x="315633" y="3924266"/>
              <a:ext cx="3223800" cy="360"/>
            </p14:xfrm>
          </p:contentPart>
        </mc:Choice>
        <mc:Fallback xmlns="">
          <p:pic>
            <p:nvPicPr>
              <p:cNvPr id="17" name="Ink 16">
                <a:extLst>
                  <a:ext uri="{FF2B5EF4-FFF2-40B4-BE49-F238E27FC236}">
                    <a16:creationId xmlns:a16="http://schemas.microsoft.com/office/drawing/2014/main" id="{9699E70F-A0A8-4300-8CF6-0693DD43E0CA}"/>
                  </a:ext>
                </a:extLst>
              </p:cNvPr>
              <p:cNvPicPr/>
              <p:nvPr/>
            </p:nvPicPr>
            <p:blipFill>
              <a:blip r:embed="rId5"/>
              <a:stretch>
                <a:fillRect/>
              </a:stretch>
            </p:blipFill>
            <p:spPr>
              <a:xfrm>
                <a:off x="252633" y="3861626"/>
                <a:ext cx="3349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6FE7B684-9D8F-461D-A350-8B2129DA9280}"/>
                  </a:ext>
                </a:extLst>
              </p14:cNvPr>
              <p14:cNvContentPartPr/>
              <p14:nvPr/>
            </p14:nvContentPartPr>
            <p14:xfrm>
              <a:off x="292593" y="3938666"/>
              <a:ext cx="360" cy="497520"/>
            </p14:xfrm>
          </p:contentPart>
        </mc:Choice>
        <mc:Fallback xmlns="">
          <p:pic>
            <p:nvPicPr>
              <p:cNvPr id="22" name="Ink 21">
                <a:extLst>
                  <a:ext uri="{FF2B5EF4-FFF2-40B4-BE49-F238E27FC236}">
                    <a16:creationId xmlns:a16="http://schemas.microsoft.com/office/drawing/2014/main" id="{6FE7B684-9D8F-461D-A350-8B2129DA9280}"/>
                  </a:ext>
                </a:extLst>
              </p:cNvPr>
              <p:cNvPicPr/>
              <p:nvPr/>
            </p:nvPicPr>
            <p:blipFill>
              <a:blip r:embed="rId7"/>
              <a:stretch>
                <a:fillRect/>
              </a:stretch>
            </p:blipFill>
            <p:spPr>
              <a:xfrm>
                <a:off x="229953" y="3876026"/>
                <a:ext cx="12600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2386E1E6-719D-4323-A0AD-B5FB14335060}"/>
                  </a:ext>
                </a:extLst>
              </p14:cNvPr>
              <p14:cNvContentPartPr/>
              <p14:nvPr/>
            </p14:nvContentPartPr>
            <p14:xfrm>
              <a:off x="3677313" y="4002386"/>
              <a:ext cx="360" cy="524880"/>
            </p14:xfrm>
          </p:contentPart>
        </mc:Choice>
        <mc:Fallback xmlns="">
          <p:pic>
            <p:nvPicPr>
              <p:cNvPr id="23" name="Ink 22">
                <a:extLst>
                  <a:ext uri="{FF2B5EF4-FFF2-40B4-BE49-F238E27FC236}">
                    <a16:creationId xmlns:a16="http://schemas.microsoft.com/office/drawing/2014/main" id="{2386E1E6-719D-4323-A0AD-B5FB14335060}"/>
                  </a:ext>
                </a:extLst>
              </p:cNvPr>
              <p:cNvPicPr/>
              <p:nvPr/>
            </p:nvPicPr>
            <p:blipFill>
              <a:blip r:embed="rId9"/>
              <a:stretch>
                <a:fillRect/>
              </a:stretch>
            </p:blipFill>
            <p:spPr>
              <a:xfrm>
                <a:off x="3614313" y="3939386"/>
                <a:ext cx="126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565579A-6165-494A-AD47-D6DE8322FEE8}"/>
                  </a:ext>
                </a:extLst>
              </p14:cNvPr>
              <p14:cNvContentPartPr/>
              <p14:nvPr/>
            </p14:nvContentPartPr>
            <p14:xfrm>
              <a:off x="6907953" y="3902666"/>
              <a:ext cx="360" cy="621000"/>
            </p14:xfrm>
          </p:contentPart>
        </mc:Choice>
        <mc:Fallback xmlns="">
          <p:pic>
            <p:nvPicPr>
              <p:cNvPr id="24" name="Ink 23">
                <a:extLst>
                  <a:ext uri="{FF2B5EF4-FFF2-40B4-BE49-F238E27FC236}">
                    <a16:creationId xmlns:a16="http://schemas.microsoft.com/office/drawing/2014/main" id="{9565579A-6165-494A-AD47-D6DE8322FEE8}"/>
                  </a:ext>
                </a:extLst>
              </p:cNvPr>
              <p:cNvPicPr/>
              <p:nvPr/>
            </p:nvPicPr>
            <p:blipFill>
              <a:blip r:embed="rId11"/>
              <a:stretch>
                <a:fillRect/>
              </a:stretch>
            </p:blipFill>
            <p:spPr>
              <a:xfrm>
                <a:off x="6845313" y="3840026"/>
                <a:ext cx="12600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D0AE0863-DBA5-4E32-B5DA-C5CB4B1EC46A}"/>
                  </a:ext>
                </a:extLst>
              </p14:cNvPr>
              <p14:cNvContentPartPr/>
              <p14:nvPr/>
            </p14:nvContentPartPr>
            <p14:xfrm>
              <a:off x="1570953" y="3343226"/>
              <a:ext cx="409680" cy="462960"/>
            </p14:xfrm>
          </p:contentPart>
        </mc:Choice>
        <mc:Fallback xmlns="">
          <p:pic>
            <p:nvPicPr>
              <p:cNvPr id="25" name="Ink 24">
                <a:extLst>
                  <a:ext uri="{FF2B5EF4-FFF2-40B4-BE49-F238E27FC236}">
                    <a16:creationId xmlns:a16="http://schemas.microsoft.com/office/drawing/2014/main" id="{D0AE0863-DBA5-4E32-B5DA-C5CB4B1EC46A}"/>
                  </a:ext>
                </a:extLst>
              </p:cNvPr>
              <p:cNvPicPr/>
              <p:nvPr/>
            </p:nvPicPr>
            <p:blipFill>
              <a:blip r:embed="rId13"/>
              <a:stretch>
                <a:fillRect/>
              </a:stretch>
            </p:blipFill>
            <p:spPr>
              <a:xfrm>
                <a:off x="1507953" y="3280226"/>
                <a:ext cx="535320" cy="588600"/>
              </a:xfrm>
              <a:prstGeom prst="rect">
                <a:avLst/>
              </a:prstGeom>
            </p:spPr>
          </p:pic>
        </mc:Fallback>
      </mc:AlternateContent>
      <p:grpSp>
        <p:nvGrpSpPr>
          <p:cNvPr id="40" name="Group 39">
            <a:extLst>
              <a:ext uri="{FF2B5EF4-FFF2-40B4-BE49-F238E27FC236}">
                <a16:creationId xmlns:a16="http://schemas.microsoft.com/office/drawing/2014/main" id="{1B56C2C3-BBF7-449A-8423-E5B51C0B9D3B}"/>
              </a:ext>
            </a:extLst>
          </p:cNvPr>
          <p:cNvGrpSpPr/>
          <p:nvPr/>
        </p:nvGrpSpPr>
        <p:grpSpPr>
          <a:xfrm>
            <a:off x="3518193" y="3117146"/>
            <a:ext cx="3344760" cy="807480"/>
            <a:chOff x="3518193" y="3117146"/>
            <a:chExt cx="3344760" cy="80748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F91ADDD-413C-43E0-8AA2-C73FA72AEE0F}"/>
                    </a:ext>
                  </a:extLst>
                </p14:cNvPr>
                <p14:cNvContentPartPr/>
                <p14:nvPr/>
              </p14:nvContentPartPr>
              <p14:xfrm>
                <a:off x="3518193" y="3924266"/>
                <a:ext cx="1920960" cy="360"/>
              </p14:xfrm>
            </p:contentPart>
          </mc:Choice>
          <mc:Fallback xmlns="">
            <p:pic>
              <p:nvPicPr>
                <p:cNvPr id="18" name="Ink 17">
                  <a:extLst>
                    <a:ext uri="{FF2B5EF4-FFF2-40B4-BE49-F238E27FC236}">
                      <a16:creationId xmlns:a16="http://schemas.microsoft.com/office/drawing/2014/main" id="{4F91ADDD-413C-43E0-8AA2-C73FA72AEE0F}"/>
                    </a:ext>
                  </a:extLst>
                </p:cNvPr>
                <p:cNvPicPr/>
                <p:nvPr/>
              </p:nvPicPr>
              <p:blipFill>
                <a:blip r:embed="rId15"/>
                <a:stretch>
                  <a:fillRect/>
                </a:stretch>
              </p:blipFill>
              <p:spPr>
                <a:xfrm>
                  <a:off x="3455553" y="3861626"/>
                  <a:ext cx="2046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5D47A9E-8ACF-4EF3-BD67-8A9A69428EE1}"/>
                    </a:ext>
                  </a:extLst>
                </p14:cNvPr>
                <p14:cNvContentPartPr/>
                <p14:nvPr/>
              </p14:nvContentPartPr>
              <p14:xfrm>
                <a:off x="5309193" y="3924266"/>
                <a:ext cx="540000" cy="360"/>
              </p14:xfrm>
            </p:contentPart>
          </mc:Choice>
          <mc:Fallback xmlns="">
            <p:pic>
              <p:nvPicPr>
                <p:cNvPr id="19" name="Ink 18">
                  <a:extLst>
                    <a:ext uri="{FF2B5EF4-FFF2-40B4-BE49-F238E27FC236}">
                      <a16:creationId xmlns:a16="http://schemas.microsoft.com/office/drawing/2014/main" id="{65D47A9E-8ACF-4EF3-BD67-8A9A69428EE1}"/>
                    </a:ext>
                  </a:extLst>
                </p:cNvPr>
                <p:cNvPicPr/>
                <p:nvPr/>
              </p:nvPicPr>
              <p:blipFill>
                <a:blip r:embed="rId17"/>
                <a:stretch>
                  <a:fillRect/>
                </a:stretch>
              </p:blipFill>
              <p:spPr>
                <a:xfrm>
                  <a:off x="5246553" y="3861626"/>
                  <a:ext cx="665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EB9522B1-C3CC-4C01-9C76-3E8DE0F4B7B7}"/>
                    </a:ext>
                  </a:extLst>
                </p14:cNvPr>
                <p14:cNvContentPartPr/>
                <p14:nvPr/>
              </p14:nvContentPartPr>
              <p14:xfrm>
                <a:off x="5511873" y="3924266"/>
                <a:ext cx="1351080" cy="360"/>
              </p14:xfrm>
            </p:contentPart>
          </mc:Choice>
          <mc:Fallback xmlns="">
            <p:pic>
              <p:nvPicPr>
                <p:cNvPr id="20" name="Ink 19">
                  <a:extLst>
                    <a:ext uri="{FF2B5EF4-FFF2-40B4-BE49-F238E27FC236}">
                      <a16:creationId xmlns:a16="http://schemas.microsoft.com/office/drawing/2014/main" id="{EB9522B1-C3CC-4C01-9C76-3E8DE0F4B7B7}"/>
                    </a:ext>
                  </a:extLst>
                </p:cNvPr>
                <p:cNvPicPr/>
                <p:nvPr/>
              </p:nvPicPr>
              <p:blipFill>
                <a:blip r:embed="rId19"/>
                <a:stretch>
                  <a:fillRect/>
                </a:stretch>
              </p:blipFill>
              <p:spPr>
                <a:xfrm>
                  <a:off x="5448873" y="3861626"/>
                  <a:ext cx="14767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2CEC14B7-AE0B-4700-873B-3C8850D22023}"/>
                    </a:ext>
                  </a:extLst>
                </p14:cNvPr>
                <p14:cNvContentPartPr/>
                <p14:nvPr/>
              </p14:nvContentPartPr>
              <p14:xfrm>
                <a:off x="4831473" y="3117146"/>
                <a:ext cx="385560" cy="762120"/>
              </p14:xfrm>
            </p:contentPart>
          </mc:Choice>
          <mc:Fallback xmlns="">
            <p:pic>
              <p:nvPicPr>
                <p:cNvPr id="39" name="Ink 38">
                  <a:extLst>
                    <a:ext uri="{FF2B5EF4-FFF2-40B4-BE49-F238E27FC236}">
                      <a16:creationId xmlns:a16="http://schemas.microsoft.com/office/drawing/2014/main" id="{2CEC14B7-AE0B-4700-873B-3C8850D22023}"/>
                    </a:ext>
                  </a:extLst>
                </p:cNvPr>
                <p:cNvPicPr/>
                <p:nvPr/>
              </p:nvPicPr>
              <p:blipFill>
                <a:blip r:embed="rId21"/>
                <a:stretch>
                  <a:fillRect/>
                </a:stretch>
              </p:blipFill>
              <p:spPr>
                <a:xfrm>
                  <a:off x="4768473" y="3054146"/>
                  <a:ext cx="511200" cy="887760"/>
                </a:xfrm>
                <a:prstGeom prst="rect">
                  <a:avLst/>
                </a:prstGeom>
              </p:spPr>
            </p:pic>
          </mc:Fallback>
        </mc:AlternateContent>
      </p:grpSp>
      <p:grpSp>
        <p:nvGrpSpPr>
          <p:cNvPr id="47" name="Group 46">
            <a:extLst>
              <a:ext uri="{FF2B5EF4-FFF2-40B4-BE49-F238E27FC236}">
                <a16:creationId xmlns:a16="http://schemas.microsoft.com/office/drawing/2014/main" id="{7A0D1D31-DF2F-44D1-8DFA-8B7DA7853F94}"/>
              </a:ext>
            </a:extLst>
          </p:cNvPr>
          <p:cNvGrpSpPr/>
          <p:nvPr/>
        </p:nvGrpSpPr>
        <p:grpSpPr>
          <a:xfrm>
            <a:off x="430113" y="5422946"/>
            <a:ext cx="2778840" cy="575640"/>
            <a:chOff x="430113" y="5422946"/>
            <a:chExt cx="2778840" cy="575640"/>
          </a:xfrm>
        </p:grpSpPr>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F9329CE4-1A83-42CD-AB0E-4EEE258AB349}"/>
                    </a:ext>
                  </a:extLst>
                </p14:cNvPr>
                <p14:cNvContentPartPr/>
                <p14:nvPr/>
              </p14:nvContentPartPr>
              <p14:xfrm>
                <a:off x="498873" y="5422946"/>
                <a:ext cx="196920" cy="453240"/>
              </p14:xfrm>
            </p:contentPart>
          </mc:Choice>
          <mc:Fallback xmlns="">
            <p:pic>
              <p:nvPicPr>
                <p:cNvPr id="41" name="Ink 40">
                  <a:extLst>
                    <a:ext uri="{FF2B5EF4-FFF2-40B4-BE49-F238E27FC236}">
                      <a16:creationId xmlns:a16="http://schemas.microsoft.com/office/drawing/2014/main" id="{F9329CE4-1A83-42CD-AB0E-4EEE258AB349}"/>
                    </a:ext>
                  </a:extLst>
                </p:cNvPr>
                <p:cNvPicPr/>
                <p:nvPr/>
              </p:nvPicPr>
              <p:blipFill>
                <a:blip r:embed="rId23"/>
                <a:stretch>
                  <a:fillRect/>
                </a:stretch>
              </p:blipFill>
              <p:spPr>
                <a:xfrm>
                  <a:off x="436233" y="5359946"/>
                  <a:ext cx="32256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B61FD98A-BD9C-437C-A6BF-4A4B3EE5CC7C}"/>
                    </a:ext>
                  </a:extLst>
                </p14:cNvPr>
                <p14:cNvContentPartPr/>
                <p14:nvPr/>
              </p14:nvContentPartPr>
              <p14:xfrm>
                <a:off x="430113" y="5804906"/>
                <a:ext cx="546120" cy="193680"/>
              </p14:xfrm>
            </p:contentPart>
          </mc:Choice>
          <mc:Fallback xmlns="">
            <p:pic>
              <p:nvPicPr>
                <p:cNvPr id="42" name="Ink 41">
                  <a:extLst>
                    <a:ext uri="{FF2B5EF4-FFF2-40B4-BE49-F238E27FC236}">
                      <a16:creationId xmlns:a16="http://schemas.microsoft.com/office/drawing/2014/main" id="{B61FD98A-BD9C-437C-A6BF-4A4B3EE5CC7C}"/>
                    </a:ext>
                  </a:extLst>
                </p:cNvPr>
                <p:cNvPicPr/>
                <p:nvPr/>
              </p:nvPicPr>
              <p:blipFill>
                <a:blip r:embed="rId25"/>
                <a:stretch>
                  <a:fillRect/>
                </a:stretch>
              </p:blipFill>
              <p:spPr>
                <a:xfrm>
                  <a:off x="367113" y="5741906"/>
                  <a:ext cx="6717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2168D101-F66E-47FF-B1DF-551F5075FCE9}"/>
                    </a:ext>
                  </a:extLst>
                </p14:cNvPr>
                <p14:cNvContentPartPr/>
                <p14:nvPr/>
              </p14:nvContentPartPr>
              <p14:xfrm>
                <a:off x="1351353" y="5476586"/>
                <a:ext cx="311400" cy="414720"/>
              </p14:xfrm>
            </p:contentPart>
          </mc:Choice>
          <mc:Fallback xmlns="">
            <p:pic>
              <p:nvPicPr>
                <p:cNvPr id="44" name="Ink 43">
                  <a:extLst>
                    <a:ext uri="{FF2B5EF4-FFF2-40B4-BE49-F238E27FC236}">
                      <a16:creationId xmlns:a16="http://schemas.microsoft.com/office/drawing/2014/main" id="{2168D101-F66E-47FF-B1DF-551F5075FCE9}"/>
                    </a:ext>
                  </a:extLst>
                </p:cNvPr>
                <p:cNvPicPr/>
                <p:nvPr/>
              </p:nvPicPr>
              <p:blipFill>
                <a:blip r:embed="rId27"/>
                <a:stretch>
                  <a:fillRect/>
                </a:stretch>
              </p:blipFill>
              <p:spPr>
                <a:xfrm>
                  <a:off x="1288353" y="5413586"/>
                  <a:ext cx="43704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22AE289E-FD5D-4D8C-87D0-473DFE826B70}"/>
                    </a:ext>
                  </a:extLst>
                </p14:cNvPr>
                <p14:cNvContentPartPr/>
                <p14:nvPr/>
              </p14:nvContentPartPr>
              <p14:xfrm>
                <a:off x="2221113" y="5516546"/>
                <a:ext cx="238320" cy="443880"/>
              </p14:xfrm>
            </p:contentPart>
          </mc:Choice>
          <mc:Fallback xmlns="">
            <p:pic>
              <p:nvPicPr>
                <p:cNvPr id="45" name="Ink 44">
                  <a:extLst>
                    <a:ext uri="{FF2B5EF4-FFF2-40B4-BE49-F238E27FC236}">
                      <a16:creationId xmlns:a16="http://schemas.microsoft.com/office/drawing/2014/main" id="{22AE289E-FD5D-4D8C-87D0-473DFE826B70}"/>
                    </a:ext>
                  </a:extLst>
                </p:cNvPr>
                <p:cNvPicPr/>
                <p:nvPr/>
              </p:nvPicPr>
              <p:blipFill>
                <a:blip r:embed="rId29"/>
                <a:stretch>
                  <a:fillRect/>
                </a:stretch>
              </p:blipFill>
              <p:spPr>
                <a:xfrm>
                  <a:off x="2158473" y="5453906"/>
                  <a:ext cx="36396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4045CF40-BED1-4872-B385-BEB9CA5D5942}"/>
                    </a:ext>
                  </a:extLst>
                </p14:cNvPr>
                <p14:cNvContentPartPr/>
                <p14:nvPr/>
              </p14:nvContentPartPr>
              <p14:xfrm>
                <a:off x="2936793" y="5562626"/>
                <a:ext cx="272160" cy="340920"/>
              </p14:xfrm>
            </p:contentPart>
          </mc:Choice>
          <mc:Fallback xmlns="">
            <p:pic>
              <p:nvPicPr>
                <p:cNvPr id="46" name="Ink 45">
                  <a:extLst>
                    <a:ext uri="{FF2B5EF4-FFF2-40B4-BE49-F238E27FC236}">
                      <a16:creationId xmlns:a16="http://schemas.microsoft.com/office/drawing/2014/main" id="{4045CF40-BED1-4872-B385-BEB9CA5D5942}"/>
                    </a:ext>
                  </a:extLst>
                </p:cNvPr>
                <p:cNvPicPr/>
                <p:nvPr/>
              </p:nvPicPr>
              <p:blipFill>
                <a:blip r:embed="rId31"/>
                <a:stretch>
                  <a:fillRect/>
                </a:stretch>
              </p:blipFill>
              <p:spPr>
                <a:xfrm>
                  <a:off x="2873793" y="5499626"/>
                  <a:ext cx="397800" cy="466560"/>
                </a:xfrm>
                <a:prstGeom prst="rect">
                  <a:avLst/>
                </a:prstGeom>
              </p:spPr>
            </p:pic>
          </mc:Fallback>
        </mc:AlternateContent>
      </p:grpSp>
      <p:grpSp>
        <p:nvGrpSpPr>
          <p:cNvPr id="52" name="Group 51">
            <a:extLst>
              <a:ext uri="{FF2B5EF4-FFF2-40B4-BE49-F238E27FC236}">
                <a16:creationId xmlns:a16="http://schemas.microsoft.com/office/drawing/2014/main" id="{E60B3B27-0454-4A7D-A42B-DC1B4818D8AD}"/>
              </a:ext>
            </a:extLst>
          </p:cNvPr>
          <p:cNvGrpSpPr/>
          <p:nvPr/>
        </p:nvGrpSpPr>
        <p:grpSpPr>
          <a:xfrm>
            <a:off x="3918513" y="5487386"/>
            <a:ext cx="2631600" cy="446760"/>
            <a:chOff x="3918513" y="5487386"/>
            <a:chExt cx="2631600" cy="446760"/>
          </a:xfrm>
        </p:grpSpPr>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D4483E91-4E39-434C-8EEC-F0B15D41253A}"/>
                    </a:ext>
                  </a:extLst>
                </p14:cNvPr>
                <p14:cNvContentPartPr/>
                <p14:nvPr/>
              </p14:nvContentPartPr>
              <p14:xfrm>
                <a:off x="3918513" y="5560106"/>
                <a:ext cx="280800" cy="374040"/>
              </p14:xfrm>
            </p:contentPart>
          </mc:Choice>
          <mc:Fallback xmlns="">
            <p:pic>
              <p:nvPicPr>
                <p:cNvPr id="48" name="Ink 47">
                  <a:extLst>
                    <a:ext uri="{FF2B5EF4-FFF2-40B4-BE49-F238E27FC236}">
                      <a16:creationId xmlns:a16="http://schemas.microsoft.com/office/drawing/2014/main" id="{D4483E91-4E39-434C-8EEC-F0B15D41253A}"/>
                    </a:ext>
                  </a:extLst>
                </p:cNvPr>
                <p:cNvPicPr/>
                <p:nvPr/>
              </p:nvPicPr>
              <p:blipFill>
                <a:blip r:embed="rId33"/>
                <a:stretch>
                  <a:fillRect/>
                </a:stretch>
              </p:blipFill>
              <p:spPr>
                <a:xfrm>
                  <a:off x="3855873" y="5497466"/>
                  <a:ext cx="4064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2EB8A9FC-B942-4DC3-A277-9A1C1CACE0B4}"/>
                    </a:ext>
                  </a:extLst>
                </p14:cNvPr>
                <p14:cNvContentPartPr/>
                <p14:nvPr/>
              </p14:nvContentPartPr>
              <p14:xfrm>
                <a:off x="4710873" y="5487386"/>
                <a:ext cx="289080" cy="408240"/>
              </p14:xfrm>
            </p:contentPart>
          </mc:Choice>
          <mc:Fallback xmlns="">
            <p:pic>
              <p:nvPicPr>
                <p:cNvPr id="49" name="Ink 48">
                  <a:extLst>
                    <a:ext uri="{FF2B5EF4-FFF2-40B4-BE49-F238E27FC236}">
                      <a16:creationId xmlns:a16="http://schemas.microsoft.com/office/drawing/2014/main" id="{2EB8A9FC-B942-4DC3-A277-9A1C1CACE0B4}"/>
                    </a:ext>
                  </a:extLst>
                </p:cNvPr>
                <p:cNvPicPr/>
                <p:nvPr/>
              </p:nvPicPr>
              <p:blipFill>
                <a:blip r:embed="rId35"/>
                <a:stretch>
                  <a:fillRect/>
                </a:stretch>
              </p:blipFill>
              <p:spPr>
                <a:xfrm>
                  <a:off x="4648233" y="5424386"/>
                  <a:ext cx="4147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5ADA39F1-3147-48F5-BFFD-74C03CCF5896}"/>
                    </a:ext>
                  </a:extLst>
                </p14:cNvPr>
                <p14:cNvContentPartPr/>
                <p14:nvPr/>
              </p14:nvContentPartPr>
              <p14:xfrm>
                <a:off x="5511873" y="5520506"/>
                <a:ext cx="262800" cy="362520"/>
              </p14:xfrm>
            </p:contentPart>
          </mc:Choice>
          <mc:Fallback xmlns="">
            <p:pic>
              <p:nvPicPr>
                <p:cNvPr id="50" name="Ink 49">
                  <a:extLst>
                    <a:ext uri="{FF2B5EF4-FFF2-40B4-BE49-F238E27FC236}">
                      <a16:creationId xmlns:a16="http://schemas.microsoft.com/office/drawing/2014/main" id="{5ADA39F1-3147-48F5-BFFD-74C03CCF5896}"/>
                    </a:ext>
                  </a:extLst>
                </p:cNvPr>
                <p:cNvPicPr/>
                <p:nvPr/>
              </p:nvPicPr>
              <p:blipFill>
                <a:blip r:embed="rId37"/>
                <a:stretch>
                  <a:fillRect/>
                </a:stretch>
              </p:blipFill>
              <p:spPr>
                <a:xfrm>
                  <a:off x="5448873" y="5457866"/>
                  <a:ext cx="38844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143B9D40-190B-4FFF-8B80-AF3C72AC0489}"/>
                    </a:ext>
                  </a:extLst>
                </p14:cNvPr>
                <p14:cNvContentPartPr/>
                <p14:nvPr/>
              </p14:nvContentPartPr>
              <p14:xfrm>
                <a:off x="6295233" y="5562266"/>
                <a:ext cx="254880" cy="370080"/>
              </p14:xfrm>
            </p:contentPart>
          </mc:Choice>
          <mc:Fallback xmlns="">
            <p:pic>
              <p:nvPicPr>
                <p:cNvPr id="51" name="Ink 50">
                  <a:extLst>
                    <a:ext uri="{FF2B5EF4-FFF2-40B4-BE49-F238E27FC236}">
                      <a16:creationId xmlns:a16="http://schemas.microsoft.com/office/drawing/2014/main" id="{143B9D40-190B-4FFF-8B80-AF3C72AC0489}"/>
                    </a:ext>
                  </a:extLst>
                </p:cNvPr>
                <p:cNvPicPr/>
                <p:nvPr/>
              </p:nvPicPr>
              <p:blipFill>
                <a:blip r:embed="rId39"/>
                <a:stretch>
                  <a:fillRect/>
                </a:stretch>
              </p:blipFill>
              <p:spPr>
                <a:xfrm>
                  <a:off x="6232233" y="5499266"/>
                  <a:ext cx="380520" cy="495720"/>
                </a:xfrm>
                <a:prstGeom prst="rect">
                  <a:avLst/>
                </a:prstGeom>
              </p:spPr>
            </p:pic>
          </mc:Fallback>
        </mc:AlternateContent>
      </p:grpSp>
      <p:sp>
        <p:nvSpPr>
          <p:cNvPr id="3" name="Arrow: Down 2">
            <a:extLst>
              <a:ext uri="{FF2B5EF4-FFF2-40B4-BE49-F238E27FC236}">
                <a16:creationId xmlns:a16="http://schemas.microsoft.com/office/drawing/2014/main" id="{25EE2526-99E5-499B-A4C2-4672412ADD5E}"/>
              </a:ext>
            </a:extLst>
          </p:cNvPr>
          <p:cNvSpPr/>
          <p:nvPr/>
        </p:nvSpPr>
        <p:spPr>
          <a:xfrm>
            <a:off x="546496" y="276237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32DFEA-7F89-40F9-8DFD-77EE76BFD1B5}"/>
              </a:ext>
            </a:extLst>
          </p:cNvPr>
          <p:cNvSpPr txBox="1"/>
          <p:nvPr/>
        </p:nvSpPr>
        <p:spPr>
          <a:xfrm>
            <a:off x="417515" y="2200819"/>
            <a:ext cx="738857" cy="646331"/>
          </a:xfrm>
          <a:prstGeom prst="rect">
            <a:avLst/>
          </a:prstGeom>
          <a:noFill/>
        </p:spPr>
        <p:txBody>
          <a:bodyPr wrap="none" rtlCol="0">
            <a:spAutoFit/>
          </a:bodyPr>
          <a:lstStyle/>
          <a:p>
            <a:r>
              <a:rPr lang="en-US" sz="3600" dirty="0" err="1">
                <a:solidFill>
                  <a:schemeClr val="bg1"/>
                </a:solidFill>
              </a:rPr>
              <a:t>ptr</a:t>
            </a:r>
            <a:endParaRPr lang="en-US" sz="3600" dirty="0">
              <a:solidFill>
                <a:schemeClr val="bg1"/>
              </a:solidFill>
            </a:endParaRPr>
          </a:p>
        </p:txBody>
      </p:sp>
      <p:sp>
        <p:nvSpPr>
          <p:cNvPr id="38" name="Arrow: Down 37">
            <a:extLst>
              <a:ext uri="{FF2B5EF4-FFF2-40B4-BE49-F238E27FC236}">
                <a16:creationId xmlns:a16="http://schemas.microsoft.com/office/drawing/2014/main" id="{C18372F7-84C6-4F9F-B8A7-8A3D7477C513}"/>
              </a:ext>
            </a:extLst>
          </p:cNvPr>
          <p:cNvSpPr/>
          <p:nvPr/>
        </p:nvSpPr>
        <p:spPr>
          <a:xfrm>
            <a:off x="3809935" y="270432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62B83863-46D2-404C-AD56-EC0215FE9299}"/>
              </a:ext>
            </a:extLst>
          </p:cNvPr>
          <p:cNvSpPr txBox="1"/>
          <p:nvPr/>
        </p:nvSpPr>
        <p:spPr>
          <a:xfrm>
            <a:off x="3572465" y="2139618"/>
            <a:ext cx="972895" cy="646331"/>
          </a:xfrm>
          <a:prstGeom prst="rect">
            <a:avLst/>
          </a:prstGeom>
          <a:noFill/>
        </p:spPr>
        <p:txBody>
          <a:bodyPr wrap="none" rtlCol="0">
            <a:spAutoFit/>
          </a:bodyPr>
          <a:lstStyle/>
          <a:p>
            <a:r>
              <a:rPr lang="en-US" sz="3600" dirty="0">
                <a:solidFill>
                  <a:schemeClr val="bg1"/>
                </a:solidFill>
              </a:rPr>
              <a:t>ptr2</a:t>
            </a:r>
          </a:p>
        </p:txBody>
      </p:sp>
    </p:spTree>
    <p:extLst>
      <p:ext uri="{BB962C8B-B14F-4D97-AF65-F5344CB8AC3E}">
        <p14:creationId xmlns:p14="http://schemas.microsoft.com/office/powerpoint/2010/main" val="165055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EA6F2-F515-4A6F-919E-720FF7106090}"/>
              </a:ext>
            </a:extLst>
          </p:cNvPr>
          <p:cNvSpPr>
            <a:spLocks noGrp="1"/>
          </p:cNvSpPr>
          <p:nvPr>
            <p:ph type="title"/>
          </p:nvPr>
        </p:nvSpPr>
        <p:spPr>
          <a:xfrm>
            <a:off x="8006085" y="1470990"/>
            <a:ext cx="3689091" cy="3951956"/>
          </a:xfrm>
        </p:spPr>
        <p:txBody>
          <a:bodyPr anchor="t">
            <a:normAutofit/>
          </a:bodyPr>
          <a:lstStyle/>
          <a:p>
            <a:r>
              <a:rPr lang="en-US" dirty="0"/>
              <a:t>POP QUIZ</a:t>
            </a:r>
            <a:br>
              <a:rPr lang="en-US" dirty="0"/>
            </a:br>
            <a:r>
              <a:rPr lang="en-US" sz="4000" dirty="0"/>
              <a:t>ptr2 == (</a:t>
            </a:r>
            <a:r>
              <a:rPr lang="en-US" sz="4000" dirty="0" err="1"/>
              <a:t>ptr</a:t>
            </a:r>
            <a:r>
              <a:rPr lang="en-US" sz="4000" dirty="0"/>
              <a:t> + 4)</a:t>
            </a:r>
            <a:br>
              <a:rPr lang="en-US" sz="4000" dirty="0"/>
            </a:br>
            <a:r>
              <a:rPr lang="en-US" sz="3600" dirty="0"/>
              <a:t>^is this True? Based only on the code that was typed in previous slides.</a:t>
            </a:r>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Title 1">
            <a:extLst>
              <a:ext uri="{FF2B5EF4-FFF2-40B4-BE49-F238E27FC236}">
                <a16:creationId xmlns:a16="http://schemas.microsoft.com/office/drawing/2014/main" id="{D83DBC8D-C003-485B-8E1E-4E8310EB09FE}"/>
              </a:ext>
            </a:extLst>
          </p:cNvPr>
          <p:cNvSpPr txBox="1">
            <a:spLocks/>
          </p:cNvSpPr>
          <p:nvPr/>
        </p:nvSpPr>
        <p:spPr>
          <a:xfrm>
            <a:off x="8006085" y="1470990"/>
            <a:ext cx="3689091" cy="319866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ANSWER:</a:t>
            </a:r>
            <a:br>
              <a:rPr lang="en-US" dirty="0"/>
            </a:br>
            <a:r>
              <a:rPr lang="en-US" dirty="0"/>
              <a:t>I don’t know, because this is UNDEFINED BEHAVIOR</a:t>
            </a:r>
            <a:endParaRPr lang="en-US" sz="3600" dirty="0"/>
          </a:p>
        </p:txBody>
      </p:sp>
      <p:sp>
        <p:nvSpPr>
          <p:cNvPr id="54" name="TextBox 53">
            <a:extLst>
              <a:ext uri="{FF2B5EF4-FFF2-40B4-BE49-F238E27FC236}">
                <a16:creationId xmlns:a16="http://schemas.microsoft.com/office/drawing/2014/main" id="{3C61D90E-FA46-4244-B549-26FC0B273E2A}"/>
              </a:ext>
            </a:extLst>
          </p:cNvPr>
          <p:cNvSpPr txBox="1"/>
          <p:nvPr/>
        </p:nvSpPr>
        <p:spPr>
          <a:xfrm>
            <a:off x="8006085" y="4869963"/>
            <a:ext cx="3922255" cy="1754326"/>
          </a:xfrm>
          <a:prstGeom prst="rect">
            <a:avLst/>
          </a:prstGeom>
          <a:noFill/>
        </p:spPr>
        <p:txBody>
          <a:bodyPr wrap="square" rtlCol="0">
            <a:spAutoFit/>
          </a:bodyPr>
          <a:lstStyle/>
          <a:p>
            <a:r>
              <a:rPr lang="en-US" dirty="0"/>
              <a:t>When you declare variables, you don’t know where the memory will put them.</a:t>
            </a:r>
          </a:p>
          <a:p>
            <a:r>
              <a:rPr lang="en-US" dirty="0"/>
              <a:t>Also even if this was defined behavior, it would not be +4, it would be +1</a:t>
            </a:r>
          </a:p>
          <a:p>
            <a:r>
              <a:rPr lang="en-US" dirty="0"/>
              <a:t>You only want to add numbers to pointers in special situations</a:t>
            </a:r>
          </a:p>
        </p:txBody>
      </p:sp>
    </p:spTree>
    <p:extLst>
      <p:ext uri="{BB962C8B-B14F-4D97-AF65-F5344CB8AC3E}">
        <p14:creationId xmlns:p14="http://schemas.microsoft.com/office/powerpoint/2010/main" val="23270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E65B69-0B4D-4E4E-8F47-E2D75203C354}"/>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Accessing Values</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65A365F-2466-4E57-894A-690802A92D35}"/>
              </a:ext>
            </a:extLst>
          </p:cNvPr>
          <p:cNvSpPr>
            <a:spLocks noGrp="1"/>
          </p:cNvSpPr>
          <p:nvPr>
            <p:ph idx="1"/>
          </p:nvPr>
        </p:nvSpPr>
        <p:spPr>
          <a:xfrm>
            <a:off x="6514140" y="1854601"/>
            <a:ext cx="4910570" cy="3148798"/>
          </a:xfrm>
        </p:spPr>
        <p:txBody>
          <a:bodyPr anchor="ctr">
            <a:normAutofit fontScale="92500" lnSpcReduction="20000"/>
          </a:bodyPr>
          <a:lstStyle/>
          <a:p>
            <a:pPr marL="0" indent="0">
              <a:buNone/>
            </a:pPr>
            <a:r>
              <a:rPr lang="en-US" sz="2400" dirty="0"/>
              <a:t>int a = 1;</a:t>
            </a:r>
          </a:p>
          <a:p>
            <a:pPr marL="0" indent="0">
              <a:buNone/>
            </a:pPr>
            <a:r>
              <a:rPr lang="en-US" sz="2400" dirty="0"/>
              <a:t>int *</a:t>
            </a:r>
            <a:r>
              <a:rPr lang="en-US" sz="2400" dirty="0" err="1"/>
              <a:t>ptr</a:t>
            </a:r>
            <a:r>
              <a:rPr lang="en-US" sz="2400" dirty="0"/>
              <a:t> = &amp;a;</a:t>
            </a:r>
          </a:p>
          <a:p>
            <a:pPr marL="0" indent="0">
              <a:buNone/>
            </a:pPr>
            <a:r>
              <a:rPr lang="en-US" sz="2400" dirty="0"/>
              <a:t>//how do we get the value at </a:t>
            </a:r>
            <a:r>
              <a:rPr lang="en-US" sz="2400" dirty="0" err="1"/>
              <a:t>ptr</a:t>
            </a:r>
            <a:r>
              <a:rPr lang="en-US" sz="2400" dirty="0"/>
              <a:t>??</a:t>
            </a:r>
          </a:p>
          <a:p>
            <a:pPr marL="0" indent="0">
              <a:buNone/>
            </a:pPr>
            <a:r>
              <a:rPr lang="pt-BR" dirty="0"/>
              <a:t>printf("ptr %p\n", ptr);</a:t>
            </a:r>
          </a:p>
          <a:p>
            <a:pPr marL="0" indent="0">
              <a:buNone/>
            </a:pPr>
            <a:r>
              <a:rPr lang="pt-BR" sz="2400" dirty="0"/>
              <a:t>//prints “ptr 0x4000”</a:t>
            </a:r>
          </a:p>
          <a:p>
            <a:pPr marL="0" indent="0">
              <a:buNone/>
            </a:pPr>
            <a:r>
              <a:rPr lang="en-US" dirty="0" err="1"/>
              <a:t>printf</a:t>
            </a:r>
            <a:r>
              <a:rPr lang="en-US" dirty="0"/>
              <a:t>("*</a:t>
            </a:r>
            <a:r>
              <a:rPr lang="en-US" dirty="0" err="1"/>
              <a:t>ptr</a:t>
            </a:r>
            <a:r>
              <a:rPr lang="en-US" dirty="0"/>
              <a:t> %d", *</a:t>
            </a:r>
            <a:r>
              <a:rPr lang="en-US" dirty="0" err="1"/>
              <a:t>ptr</a:t>
            </a:r>
            <a:r>
              <a:rPr lang="en-US" dirty="0"/>
              <a:t>);</a:t>
            </a:r>
          </a:p>
          <a:p>
            <a:pPr marL="0" indent="0">
              <a:buNone/>
            </a:pPr>
            <a:r>
              <a:rPr lang="en-US" sz="2400" dirty="0"/>
              <a:t>//prints “*</a:t>
            </a:r>
            <a:r>
              <a:rPr lang="en-US" sz="2400" dirty="0" err="1"/>
              <a:t>ptr</a:t>
            </a:r>
            <a:r>
              <a:rPr lang="en-US" sz="2400" dirty="0"/>
              <a:t> 1”</a:t>
            </a:r>
          </a:p>
          <a:p>
            <a:pPr marL="0" indent="0">
              <a:buNone/>
            </a:pPr>
            <a:r>
              <a:rPr lang="en-US" sz="2400" dirty="0"/>
              <a:t>//get the value at </a:t>
            </a:r>
            <a:r>
              <a:rPr lang="en-US" sz="2400" dirty="0" err="1"/>
              <a:t>ptr</a:t>
            </a:r>
            <a:r>
              <a:rPr lang="en-US" sz="2400" dirty="0"/>
              <a:t> using *</a:t>
            </a:r>
            <a:r>
              <a:rPr lang="en-US" sz="2400" dirty="0" err="1"/>
              <a:t>ptr</a:t>
            </a:r>
            <a:endParaRPr lang="en-US" sz="2400" dirty="0"/>
          </a:p>
        </p:txBody>
      </p:sp>
    </p:spTree>
    <p:extLst>
      <p:ext uri="{BB962C8B-B14F-4D97-AF65-F5344CB8AC3E}">
        <p14:creationId xmlns:p14="http://schemas.microsoft.com/office/powerpoint/2010/main" val="418314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9A2B3-14F3-473A-B9F2-1F3CC548C12F}"/>
              </a:ext>
            </a:extLst>
          </p:cNvPr>
          <p:cNvSpPr>
            <a:spLocks noGrp="1"/>
          </p:cNvSpPr>
          <p:nvPr>
            <p:ph type="title"/>
          </p:nvPr>
        </p:nvSpPr>
        <p:spPr>
          <a:xfrm>
            <a:off x="965199" y="447741"/>
            <a:ext cx="4278623" cy="1645919"/>
          </a:xfrm>
        </p:spPr>
        <p:txBody>
          <a:bodyPr>
            <a:normAutofit/>
          </a:bodyPr>
          <a:lstStyle/>
          <a:p>
            <a:r>
              <a:rPr lang="en-US" sz="4000"/>
              <a:t>Why?</a:t>
            </a:r>
          </a:p>
        </p:txBody>
      </p:sp>
      <p:sp>
        <p:nvSpPr>
          <p:cNvPr id="21" name="Freeform: Shape 20">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7" name="Group 26">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8"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E6D4E02-21BA-44BD-9944-8AC44EABF744}"/>
              </a:ext>
            </a:extLst>
          </p:cNvPr>
          <p:cNvSpPr>
            <a:spLocks noGrp="1"/>
          </p:cNvSpPr>
          <p:nvPr>
            <p:ph idx="1"/>
          </p:nvPr>
        </p:nvSpPr>
        <p:spPr>
          <a:xfrm>
            <a:off x="965199" y="2912937"/>
            <a:ext cx="4741917" cy="3093546"/>
          </a:xfrm>
        </p:spPr>
        <p:txBody>
          <a:bodyPr>
            <a:normAutofit/>
          </a:bodyPr>
          <a:lstStyle/>
          <a:p>
            <a:pPr marL="0" indent="0">
              <a:buNone/>
            </a:pPr>
            <a:r>
              <a:rPr lang="en-US" sz="1700">
                <a:solidFill>
                  <a:schemeClr val="bg1"/>
                </a:solidFill>
              </a:rPr>
              <a:t>Pointers help make your code more adaptable and, often-times, more efficient.</a:t>
            </a:r>
          </a:p>
          <a:p>
            <a:pPr marL="0" indent="0">
              <a:buNone/>
            </a:pPr>
            <a:r>
              <a:rPr lang="en-US" sz="1700">
                <a:solidFill>
                  <a:schemeClr val="bg1"/>
                </a:solidFill>
              </a:rPr>
              <a:t>It is also good to know how your computer holds data, learning pointers helps with this</a:t>
            </a:r>
          </a:p>
          <a:p>
            <a:pPr marL="0" indent="0">
              <a:buNone/>
            </a:pPr>
            <a:r>
              <a:rPr lang="en-US" sz="1700">
                <a:solidFill>
                  <a:schemeClr val="bg1"/>
                </a:solidFill>
              </a:rPr>
              <a:t>Some of you may have heard of/used object-oriented programming. Pointers are HUGE here, but sometimes languages hide them from you</a:t>
            </a:r>
          </a:p>
          <a:p>
            <a:pPr marL="0" indent="0">
              <a:buNone/>
            </a:pPr>
            <a:r>
              <a:rPr lang="en-US" sz="1700">
                <a:solidFill>
                  <a:schemeClr val="bg1"/>
                </a:solidFill>
              </a:rPr>
              <a:t>If you’ve ever seen the word ‘new’ in code, that’s using pointers. More on that another day</a:t>
            </a:r>
          </a:p>
        </p:txBody>
      </p:sp>
    </p:spTree>
    <p:extLst>
      <p:ext uri="{BB962C8B-B14F-4D97-AF65-F5344CB8AC3E}">
        <p14:creationId xmlns:p14="http://schemas.microsoft.com/office/powerpoint/2010/main" val="311320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129BE4-77CA-4FE0-970A-69B55AAA85F4}"/>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Example</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F6CDA3C-1611-4CC4-BB77-64E7AAA0D4A6}"/>
              </a:ext>
            </a:extLst>
          </p:cNvPr>
          <p:cNvSpPr>
            <a:spLocks noGrp="1"/>
          </p:cNvSpPr>
          <p:nvPr>
            <p:ph idx="1"/>
          </p:nvPr>
        </p:nvSpPr>
        <p:spPr>
          <a:xfrm>
            <a:off x="6514140" y="1854601"/>
            <a:ext cx="4776711" cy="3714254"/>
          </a:xfrm>
        </p:spPr>
        <p:txBody>
          <a:bodyPr anchor="ctr">
            <a:normAutofit/>
          </a:bodyPr>
          <a:lstStyle/>
          <a:p>
            <a:pPr marL="0" indent="0">
              <a:buNone/>
            </a:pPr>
            <a:r>
              <a:rPr lang="en-US" sz="2400" dirty="0"/>
              <a:t>Let’s say you are making a hit new party game. A few times round, exactly 3 players have their scores multiplied by 1.5 and increased by 1.</a:t>
            </a:r>
          </a:p>
          <a:p>
            <a:pPr marL="0" indent="0">
              <a:buNone/>
            </a:pPr>
            <a:r>
              <a:rPr lang="en-US" sz="2400" dirty="0"/>
              <a:t>It would be bad to write out this equation in a bunch of places, so you should make a function that does it for you.</a:t>
            </a:r>
          </a:p>
          <a:p>
            <a:pPr marL="0" indent="0">
              <a:buNone/>
            </a:pPr>
            <a:r>
              <a:rPr lang="en-US" sz="2400" dirty="0"/>
              <a:t>But how do you write code that modifies values???</a:t>
            </a:r>
          </a:p>
        </p:txBody>
      </p:sp>
    </p:spTree>
    <p:extLst>
      <p:ext uri="{BB962C8B-B14F-4D97-AF65-F5344CB8AC3E}">
        <p14:creationId xmlns:p14="http://schemas.microsoft.com/office/powerpoint/2010/main" val="273379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2433</Words>
  <Application>Microsoft Office PowerPoint</Application>
  <PresentationFormat>Widescreen</PresentationFormat>
  <Paragraphs>370</Paragraphs>
  <Slides>36</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Consolas</vt:lpstr>
      <vt:lpstr>Courier New</vt:lpstr>
      <vt:lpstr>Office Theme</vt:lpstr>
      <vt:lpstr>Pointers</vt:lpstr>
      <vt:lpstr>Overview</vt:lpstr>
      <vt:lpstr>What is Memory</vt:lpstr>
      <vt:lpstr>ints take up 4 bytes int a = 1; int b = 2;</vt:lpstr>
      <vt:lpstr>int *ptr = &amp;a; //ptr stores 0x4000 int *ptr2 = &amp;b; //ptr2 stores 0x4004</vt:lpstr>
      <vt:lpstr>POP QUIZ ptr2 == (ptr + 4) ^is this True? Based only on the code that was typed in previous slides.</vt:lpstr>
      <vt:lpstr>Accessing Values</vt:lpstr>
      <vt:lpstr>Why?</vt:lpstr>
      <vt:lpstr>Example</vt:lpstr>
      <vt:lpstr>Example</vt:lpstr>
      <vt:lpstr>Example</vt:lpstr>
      <vt:lpstr>Example (this part is only for c++)</vt:lpstr>
      <vt:lpstr>Example (C++ only)</vt:lpstr>
      <vt:lpstr>Arrays: int a[2] = {1, 2};</vt:lpstr>
      <vt:lpstr>Arrays: int a[2] = {1, 2};</vt:lpstr>
      <vt:lpstr>Pointer Loops</vt:lpstr>
      <vt:lpstr>Void Pointers</vt:lpstr>
      <vt:lpstr>You can assign void pointers to point to any data type</vt:lpstr>
      <vt:lpstr>Incrementing the value only goes by 1 byte. Need to add the size of the datatype.</vt:lpstr>
      <vt:lpstr>Pointers to Pointers</vt:lpstr>
      <vt:lpstr>FAQs</vt:lpstr>
      <vt:lpstr>MAKE SURE YOUR CODE COMPILES plz</vt:lpstr>
      <vt:lpstr>Diagram for question 1</vt:lpstr>
      <vt:lpstr>Pointers 2</vt:lpstr>
      <vt:lpstr>Pointers to Structs</vt:lpstr>
      <vt:lpstr>Pointers to Structs</vt:lpstr>
      <vt:lpstr>Passing structs to functions</vt:lpstr>
      <vt:lpstr>Passing structs to functions</vt:lpstr>
      <vt:lpstr>Linked Lists Having pointers to structs allows us to do all sorts of fun things. One example is called a linked list. These are like arrays but resizable. Those of you who have taken AP CS / know java know this as an ArrayList.</vt:lpstr>
      <vt:lpstr>Linked Lists Check if the list contains the value 2:  </vt:lpstr>
      <vt:lpstr>Pointers to Functions</vt:lpstr>
      <vt:lpstr>Pointers to Functions</vt:lpstr>
      <vt:lpstr>Pointers to Functions</vt:lpstr>
      <vt:lpstr>Pointers to Functions</vt:lpstr>
      <vt:lpstr>Pointers to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Blake Lazarine</dc:creator>
  <cp:lastModifiedBy>Blake Lazarine</cp:lastModifiedBy>
  <cp:revision>7</cp:revision>
  <dcterms:created xsi:type="dcterms:W3CDTF">2020-07-13T21:44:47Z</dcterms:created>
  <dcterms:modified xsi:type="dcterms:W3CDTF">2020-07-23T17:14:16Z</dcterms:modified>
</cp:coreProperties>
</file>