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6c6d08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6c6d08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6c6d08c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6c6d08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6c6d08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6c6d08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6c6d08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6c6d08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6c6d0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6c6d0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791f39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791f39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6c6d08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6c6d08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791f42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791f42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8494c6c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8494c6c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7b688a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7b688a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Analysis of World Suicide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Blake List, Nina Sun, Jaibir Batth and Shun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Discussion: Roadblocks &amp; Future Work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Roadblocks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Datasets containing different countries or years - merging meant losing information.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Implementation of the map plot - finding a way to create map polygons in ggplot.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Animating plots - using year column data to smoothly transform between observations.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Julia - package updates and VegaLite plotting of multiple columns.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Future Work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Collect more data!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Compare suicide statistics between Eastern and Western continents.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Explore the effect of other burdening diseases and disabilities on suicide rates.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 average, males have higher suicide rates per 100,000 population than females.</a:t>
            </a:r>
            <a:endParaRPr sz="2000"/>
          </a:p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Overall ‘happiness’ of a country does not imply lower suicide rates.</a:t>
            </a:r>
            <a:endParaRPr sz="2000"/>
          </a:p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public health/mental health funding from governments could lead to a drop in suicide statistics.</a:t>
            </a:r>
            <a:endParaRPr sz="2000"/>
          </a:p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awareness of mental health is needed!</a:t>
            </a:r>
            <a:endParaRPr sz="20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&amp; Datasets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Suicide Rates per 100,000 population (1950 - 2016)             - World Health Organization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Social support, Life expectancy &amp; GDP (2010 - 2016)            - Happiness Report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Public Health Funding per country	 (2016)						 - Scraped from Wikipedia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do suicide rates differ by gender per 100,000 population?</a:t>
            </a:r>
            <a:endParaRPr sz="2400"/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are happiness report variables like social support related to suicide rates?</a:t>
            </a:r>
            <a:endParaRPr sz="2400"/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is public health spending per country related to suicide statistics?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&amp; Tools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Combining relational datasets on intersecting variables and 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Gathering and spreading dataframes for plotting.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Scraping data from webpages.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tidyverse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ggplot &amp; ggmap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gganimate &amp; transformr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rvest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Julia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DataFrames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DataFramesMeta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VegaLite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World Suicide Rates by gender for 2016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4003" cy="358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Suicide rates by gender in Europe for 2016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63" y="1017725"/>
            <a:ext cx="80722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4" y="445025"/>
            <a:ext cx="4603495" cy="46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41050" y="12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</a:t>
            </a:r>
            <a:r>
              <a:rPr lang="en-GB" sz="2600"/>
              <a:t>Suicide rate and social support in Asia for 2016</a:t>
            </a:r>
            <a:endParaRPr sz="2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725"/>
            <a:ext cx="8848724" cy="42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96225" y="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Suicide rate and health expenditure for 2016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75" y="973113"/>
            <a:ext cx="7526571" cy="4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