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5074df8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5074df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5074df8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5074df8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5074df8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5074df8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5074df8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5074df8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5074df8d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5074df8d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5074df8d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5074df8d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7b86a90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7b86a90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Shell Written in 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Matt Beauvais and Jan Feyen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Program will continually prompt user for input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Shell will accept any commands in the users PATH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Bash commands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Any program in the current working directory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 commands overwritten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history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Exit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Commands can accept arguments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</a:t>
            </a:r>
            <a:r>
              <a:rPr lang="en"/>
              <a:t>x. </a:t>
            </a:r>
            <a:r>
              <a:rPr lang="en"/>
              <a:t>df -h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Commands can be placed inside a pipeline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</a:t>
            </a:r>
            <a:r>
              <a:rPr lang="en"/>
              <a:t>x. </a:t>
            </a:r>
            <a:r>
              <a:rPr lang="en"/>
              <a:t>l</a:t>
            </a:r>
            <a:r>
              <a:rPr lang="en"/>
              <a:t>s -l | sort | wc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Command will be executed and output will be shown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70859" l="0" r="76513" t="0"/>
          <a:stretch/>
        </p:blipFill>
        <p:spPr>
          <a:xfrm>
            <a:off x="5863950" y="500200"/>
            <a:ext cx="2968349" cy="20715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151625" y="641325"/>
            <a:ext cx="39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36183" l="0" r="74811" t="22406"/>
          <a:stretch/>
        </p:blipFill>
        <p:spPr>
          <a:xfrm>
            <a:off x="5863950" y="2606875"/>
            <a:ext cx="2445648" cy="22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and Parsing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00"/>
              <a:t>Reads in command as a string “ls -l -h | sort”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00"/>
              <a:t>Commands stored in history array</a:t>
            </a:r>
            <a:endParaRPr sz="17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00"/>
              <a:t>can be used later to print history</a:t>
            </a:r>
            <a:endParaRPr sz="13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00"/>
              <a:t>Separates by space (ParseCommand()):</a:t>
            </a:r>
            <a:endParaRPr sz="17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00"/>
              <a:t>returns {“ls”, “-l”, “-h”, “|”, “sort”}</a:t>
            </a:r>
            <a:endParaRPr sz="13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00"/>
              <a:t>Separates by processes (SeperateProcesses()):</a:t>
            </a:r>
            <a:endParaRPr sz="17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00"/>
              <a:t>returns { { “ls, “-l”, “-h” } , { “sort” } }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76470"/>
              <a:buChar char="-"/>
            </a:pPr>
            <a:r>
              <a:rPr lang="en" sz="1700"/>
              <a:t>Keeps track of number of pipes to be used later (1)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Ultimately: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“ls -l -h | sort”  -&gt; </a:t>
            </a:r>
            <a:r>
              <a:rPr lang="en" sz="1650"/>
              <a:t>{ { “ls, “-l”, “-h” } , { “sort” } }</a:t>
            </a:r>
            <a:endParaRPr sz="1650"/>
          </a:p>
          <a:p>
            <a:pPr indent="-314717" lvl="0" marL="457200" rtl="0" algn="l">
              <a:spcBef>
                <a:spcPts val="1200"/>
              </a:spcBef>
              <a:spcAft>
                <a:spcPts val="0"/>
              </a:spcAft>
              <a:buSzPct val="111396"/>
              <a:buChar char="-"/>
            </a:pPr>
            <a:r>
              <a:rPr lang="en" sz="1316"/>
              <a:t>Commands and arguments can now be accessed dynamically</a:t>
            </a:r>
            <a:endParaRPr sz="1316"/>
          </a:p>
          <a:p>
            <a:pPr indent="-3059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16"/>
              <a:t>ie. ProcessArgs[1] = {“sort”}</a:t>
            </a:r>
            <a:endParaRPr sz="1316"/>
          </a:p>
          <a:p>
            <a:pPr indent="-3059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316"/>
              <a:t>useful for looping and executing without set number of commands</a:t>
            </a:r>
            <a:endParaRPr sz="1316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64253" t="0"/>
          <a:stretch/>
        </p:blipFill>
        <p:spPr>
          <a:xfrm>
            <a:off x="5884050" y="0"/>
            <a:ext cx="3122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Allocating Space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order to have space for each of the aforementioned structures, we must allocate space 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Allocates </a:t>
            </a:r>
            <a:r>
              <a:rPr lang="en" u="sng"/>
              <a:t>virtual memory</a:t>
            </a:r>
            <a:r>
              <a:rPr lang="en"/>
              <a:t> from the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this to store commands, command history, and </a:t>
            </a:r>
            <a:r>
              <a:rPr lang="en"/>
              <a:t>their parsed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Malloc():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Library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system calls mmap and sbrk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help us allocate </a:t>
            </a:r>
            <a:r>
              <a:rPr lang="en" u="sng"/>
              <a:t>pages</a:t>
            </a:r>
            <a:r>
              <a:rPr lang="en"/>
              <a:t> of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Free():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Frees pages of previously allocated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Ensures no memory leaks upon exit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64931" t="85000"/>
          <a:stretch/>
        </p:blipFill>
        <p:spPr>
          <a:xfrm>
            <a:off x="5023850" y="3606575"/>
            <a:ext cx="3808450" cy="9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85968" l="4299" r="72624" t="11276"/>
          <a:stretch/>
        </p:blipFill>
        <p:spPr>
          <a:xfrm>
            <a:off x="2713725" y="1592951"/>
            <a:ext cx="3595027" cy="2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 New Processes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order to execute the commands, a new process must be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Fork()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Creates</a:t>
            </a:r>
            <a:r>
              <a:rPr lang="en"/>
              <a:t> a new process, duplicating everything from the parent process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us to fine-tune details (ie. set up pipes) before executing the program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Returns PID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Returns 0 to the child process, PID for the parent process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store the PID’s in an array of pid_t data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-  If we did not do this, we would ultimately replace shell process after executing a command and never be able to return to it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70550" l="4781" r="72173" t="19786"/>
          <a:stretch/>
        </p:blipFill>
        <p:spPr>
          <a:xfrm>
            <a:off x="1777351" y="3562550"/>
            <a:ext cx="5318026" cy="125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Processes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Done inside of a child process (one of each command)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Will only return on error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Family of exec function (execl, execlp, execv, execvp)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elected to use execvp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Easier to use with </a:t>
            </a:r>
            <a:r>
              <a:rPr lang="en"/>
              <a:t>dynamic</a:t>
            </a:r>
            <a:r>
              <a:rPr lang="en"/>
              <a:t> number of command arguments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Automatically searches within PATH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First exec argument is the name of the command, second exec argument are the arguments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Entire virtual address </a:t>
            </a:r>
            <a:r>
              <a:rPr lang="en"/>
              <a:t>space is </a:t>
            </a:r>
            <a:r>
              <a:rPr lang="en" u="sng"/>
              <a:t>replaced</a:t>
            </a:r>
            <a:endParaRPr u="sng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/>
              <a:t>NOTE: </a:t>
            </a:r>
            <a:r>
              <a:rPr lang="en"/>
              <a:t>all of the C exec functions end up calling the exec system call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Different formatting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Returns code upon error ( for example, if command does not exist)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56805" l="15830" r="62229" t="39791"/>
          <a:stretch/>
        </p:blipFill>
        <p:spPr>
          <a:xfrm>
            <a:off x="4295224" y="809124"/>
            <a:ext cx="3935098" cy="3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47896" l="16051" r="58179" t="40969"/>
          <a:stretch/>
        </p:blipFill>
        <p:spPr>
          <a:xfrm>
            <a:off x="2115950" y="3837450"/>
            <a:ext cx="3490152" cy="8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Pipes Between Processes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System call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Opens File Descriptors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Accepts array of size 2 (fd[2]) as argument</a:t>
            </a:r>
            <a:endParaRPr/>
          </a:p>
          <a:p>
            <a:pPr indent="-30416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fd[0] for reading</a:t>
            </a:r>
            <a:endParaRPr/>
          </a:p>
          <a:p>
            <a:pPr indent="-30416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</a:t>
            </a:r>
            <a:r>
              <a:rPr lang="en"/>
              <a:t>d[1] for writing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create a 2d array for </a:t>
            </a:r>
            <a:r>
              <a:rPr lang="en" u="sng"/>
              <a:t>each</a:t>
            </a:r>
            <a:r>
              <a:rPr lang="en"/>
              <a:t> pipe we need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user types “command1 | command2 | command3”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have an array of size 2 where each element is a 2d array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Dup2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Used in our project to redirect output or input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Example: dup2(pipe[1], 1) redirects stdout to the write end of “pipe”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Procesess within pipelines read input from the pipe before theirs in the pipeline array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STDIN is redirected to the read end of a pipe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Send stdout to the write end of a pipe to be read by the next process as input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Close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</a:t>
            </a:r>
            <a:r>
              <a:rPr lang="en"/>
              <a:t>ach process has their own “version” of the pipes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we don’t close, then the commands won’t know when to stop receiving input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65575" l="16566" r="71359" t="29320"/>
          <a:stretch/>
        </p:blipFill>
        <p:spPr>
          <a:xfrm>
            <a:off x="4443350" y="408687"/>
            <a:ext cx="2713973" cy="64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13352" l="1325" r="75334" t="69894"/>
          <a:stretch/>
        </p:blipFill>
        <p:spPr>
          <a:xfrm>
            <a:off x="5527250" y="1339750"/>
            <a:ext cx="3134525" cy="126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How do we ensure that the shell does not ask for another input until execution is complete?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A. </a:t>
            </a:r>
            <a:r>
              <a:rPr lang="en"/>
              <a:t>W</a:t>
            </a:r>
            <a:r>
              <a:rPr lang="en"/>
              <a:t>aitpid() system call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Accepts child process PID as first argument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two are for status and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program makes parent process (where the shell is running) wait on child processes to finish execution in the order they were created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32427" l="4072" r="74660" t="63013"/>
          <a:stretch/>
        </p:blipFill>
        <p:spPr>
          <a:xfrm>
            <a:off x="3227275" y="1772225"/>
            <a:ext cx="4346674" cy="5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