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8"/>
  </p:normalViewPr>
  <p:slideViewPr>
    <p:cSldViewPr snapToGrid="0">
      <p:cViewPr varScale="1">
        <p:scale>
          <a:sx n="86" d="100"/>
          <a:sy n="8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61CF-283A-4341-8360-BF018ABB11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E051-178D-48C4-97A1-2F016C0B7F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CE66-29BD-44A2-8039-F04CD797AC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ADCC3E-1FAE-4FC3-984B-28B5D9466C0A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1976-20C5-4D20-A3F7-7F8C15C8EC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B0DB-F327-4171-9477-9BD9C793CE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C64CC-C281-45D9-BF6E-798D952AF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6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8F-8CC5-4388-B8EC-CA9BC7CABA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3351F-9A48-41A5-A518-17FED5E939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37E9-50E5-47EC-A7AA-B5405A0B5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CF555A-593F-45E4-8626-0655F9C15759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B244-450C-4D32-BB29-48ED3F461B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57-61AA-4D19-A478-0D057FF703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400CA8-88EA-4252-8223-E41EB68E70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D6752-4274-4135-90C5-19B1E1C5125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CDE7-FF9D-410A-8D55-4EB0E71C8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551A-EBF5-40B9-96A8-88253D2F0D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F71FCB-855D-4541-9921-C1530DD8F49E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B11F-03C3-4F32-AEB3-CA214BBDFF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BB1D-6245-41BA-95B8-73FD96087A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2064E5-2B85-4765-9E14-27221BA3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E9CE-5667-48F4-9F97-C90D7E819A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70E5-F7D2-42F9-A6A8-74E161FA72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FAD-C4E2-44A1-ADD7-8E15BF42BE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EFEFD-87EF-46BA-B8CD-B56AB66AE993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3D1E-99D3-467F-A5E4-B66D792C20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1978-A99B-48B8-8D8D-8EA37D1647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C5ACE-016B-4FD4-8685-ED9D05E090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7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83E9-DD69-48D1-88DE-0824004D5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DDF3-D693-4E56-B72E-88273F867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72D9-FB70-4CEF-A5CB-950FEEAFE0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D27371-001E-4CC5-92AA-85A3B5782A34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C1A9-E540-49D7-A839-D5905557E9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A7F8-2EC0-423C-B731-B24D9AFF26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9EB7F-2ADE-4884-8593-1D450F1BF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97B0-883B-4DA1-BA90-1E8C53983E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4739-5E44-4FDE-AFC0-F04B1E3DAC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2E38-7739-4B9D-BFF1-6ACA203C1A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1E213E-DFA9-42C5-A40F-480D4E3EF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9FAFA-E65E-42A9-9A36-A01E0EE0E02D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4A8368-8EFA-4A6D-88DF-4746613F1B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92852D-C757-4BC2-9359-FC90723B9A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C9083-7C6C-49C4-8C52-9410DDAA62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B08-87C1-47FD-8938-BA6515F65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48261-54BC-4769-88CE-5EF41DA87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9B39B-585D-4468-9B5E-06FCAB5D85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EDA97-96DB-4B6D-81F2-2CB15007E90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1258D-F884-475D-BBBD-878C94EA57F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CFAF53-6527-473A-9BBF-AEEB7FC498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F53331-8E7A-4364-BC95-BF1A54AA2BFC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9E60A7-9957-4D9C-968E-14D496460B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A4F863-9D07-4562-9AB1-DB78AC0948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53452-F542-40E9-870F-512ABECBE4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2D4E-CD0F-40DC-B057-8FCB67E34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B8DEC0-BE47-4C49-86CC-8276B416AE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3760A-9FDC-489A-A492-8612A68E95EF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1A307E-4843-446A-A0F5-33B7924C02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7B77FF-1342-4B48-A115-E0CF908E0F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700FA9-C518-44E6-8228-06F42C6A2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DFD688-E08C-4D11-B6F8-95910DC50F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F7C8A-902C-4D25-BC15-4094C29A010D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9255A0-91A7-41A5-885F-243E2DFC03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EC0AA9-A4EC-441F-80F5-FFA83ECD4B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66C188-3A67-4B76-91FD-E85307A2C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B1C-3C8B-4450-9CAC-62441EA7E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EE6D-B38D-4ECD-B2D4-68B05F53A3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B41F6-1ABF-4D7C-A5C4-002F5EE077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034FDC-748B-4C34-B749-5EC58BDB6B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17652-AE50-4132-B52C-BBCDD6DBCA43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76734F-1877-499D-8064-A270C4A0B8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81855-0529-4CF7-8245-01A8F60C24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8D2A5-40F5-47FC-B4ED-8F52C895D8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A799-E1D1-451A-BB34-2DFE28729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FA274-5FB5-4B69-9F29-D725FA34242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8E75C-EFA1-4548-AF93-955483B763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AB1AB4-11A7-4566-B665-5B4FE8AC9F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82779E-E45A-40C4-A42D-46703BAFE37D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E1C8D1-904B-4232-8417-417049578A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A8F253-D879-4782-BF6E-9EC18810F3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FB95F-6D06-4FC5-A8BB-F380A1AB7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9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596E6-DD7B-48C3-88A3-54684FEB9C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5EDA-DA3A-406C-B1B1-FE57EBC06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EB54-3457-4E5C-B218-84FC847F3B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BE08877-C3E9-4812-958B-1FCF514B4551}" type="datetime1">
              <a:rPr lang="en-US"/>
              <a:pPr lvl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8F01-0B53-417E-A568-F165226DE9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5347-4D9D-4ED1-B0B9-29386BBB1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5FCDC28-88A1-4A70-8CB1-197E198BE45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58E-DA0E-4066-A623-7CF8877E705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684E-3CEC-4B88-862F-C652E8ED45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LinkedList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AB22-A676-4DB0-AA33-2DE13C22A8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F3D988A-3F55-4F3C-A3A6-5E2348FCC9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2565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75004491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171236060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8418224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3052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Develop Code to Test Algorithm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LinkedListActualSpeed.py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39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to Demonstrate Working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of running application showing your name and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183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Excel Table Showing Relevant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Table Showing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89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AB36-5099-4EF2-9574-6C0F3AF52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LinkedListActualSpeed.py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9FB8776-223F-4290-B40B-42B027B3F6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A1B5D94-8D40-4F36-B7D5-733B19BE354B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#Blake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Reidinger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Date 10/31/2023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LinkedList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LinkedList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#Use this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libary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time the code executions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to generate random numbers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to terminate the application early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Display name and date in output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"Blake 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Reidinger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"Date:"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today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 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input_file_name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ClientData.csv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input_file_name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#split the line based on the commas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#Convert the default string to an integer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 client object using data from the file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l_name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#Add the client object to the 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many client objects do we have?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#Create an LinkedList object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LinkedList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1: Printer Queue or Call Queue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Printer Queue or Call Queue"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add the client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recrods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the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add_last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add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remove records from the front of the LinkedList?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remove_first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remove records from front: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2: Customer Service Center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"Continue (y/n)? 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!=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#End application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Customer Service"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clients to the LinkedList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add_last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randomly display 1000 records?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search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display random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Scenario 3: Call Center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Continiue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(y/n)? 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!=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#End application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"Scenario: Call Center"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section_title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#How long does it take to add records, randomly display 1000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and randomly remove 1000 records? 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add_last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#Display random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search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#Remove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100001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num_records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smallest_id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largest_id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my_linked_list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random_num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start_time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"Seconds to add, display, and remove records: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{:.6f}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total_time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D9AF90-75C6-B242-9223-15B3181C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0D9CE3-58A2-9E48-B523-F332C167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46263"/>
              </p:ext>
            </p:extLst>
          </p:nvPr>
        </p:nvGraphicFramePr>
        <p:xfrm>
          <a:off x="1263578" y="1680547"/>
          <a:ext cx="9664847" cy="3318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980">
                  <a:extLst>
                    <a:ext uri="{9D8B030D-6E8A-4147-A177-3AD203B41FA5}">
                      <a16:colId xmlns:a16="http://schemas.microsoft.com/office/drawing/2014/main" val="3976546196"/>
                    </a:ext>
                  </a:extLst>
                </a:gridCol>
                <a:gridCol w="1560892">
                  <a:extLst>
                    <a:ext uri="{9D8B030D-6E8A-4147-A177-3AD203B41FA5}">
                      <a16:colId xmlns:a16="http://schemas.microsoft.com/office/drawing/2014/main" val="3165255207"/>
                    </a:ext>
                  </a:extLst>
                </a:gridCol>
                <a:gridCol w="1536764">
                  <a:extLst>
                    <a:ext uri="{9D8B030D-6E8A-4147-A177-3AD203B41FA5}">
                      <a16:colId xmlns:a16="http://schemas.microsoft.com/office/drawing/2014/main" val="11315880"/>
                    </a:ext>
                  </a:extLst>
                </a:gridCol>
                <a:gridCol w="1386211">
                  <a:extLst>
                    <a:ext uri="{9D8B030D-6E8A-4147-A177-3AD203B41FA5}">
                      <a16:colId xmlns:a16="http://schemas.microsoft.com/office/drawing/2014/main" val="1419085889"/>
                    </a:ext>
                  </a:extLst>
                </a:gridCol>
              </a:tblGrid>
              <a:tr h="376711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Table of Real - World speeds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06808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ArrayList(Unsorted)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ArrayList(sorted data)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LinkedList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1464783840"/>
                  </a:ext>
                </a:extLst>
              </a:tr>
              <a:tr h="555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Scenario: Printer Queue or Call Queue or Service Queue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3816438154"/>
                  </a:ext>
                </a:extLst>
              </a:tr>
              <a:tr h="269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Add many records to end of data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85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0.007257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0.010625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0.016092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3846633799"/>
                  </a:ext>
                </a:extLst>
              </a:tr>
              <a:tr h="269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Pull all records off front of data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85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10.006087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10.596607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0.007404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397676416"/>
                  </a:ext>
                </a:extLst>
              </a:tr>
              <a:tr h="30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Scenario: Customer Service Center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4150630775"/>
                  </a:ext>
                </a:extLst>
              </a:tr>
              <a:tr h="269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Display random records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85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2.553499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0.033087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3.02127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133199491"/>
                  </a:ext>
                </a:extLst>
              </a:tr>
              <a:tr h="30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Scenario: Call Center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3623156050"/>
                  </a:ext>
                </a:extLst>
              </a:tr>
              <a:tr h="484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Add some records, display random records, remove random records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85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4.843064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3.802457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5.880396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8" marR="11198" marT="11198" marB="0" anchor="b"/>
                </a:tc>
                <a:extLst>
                  <a:ext uri="{0D108BD9-81ED-4DB2-BD59-A6C34878D82A}">
                    <a16:rowId xmlns:a16="http://schemas.microsoft.com/office/drawing/2014/main" val="8581025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1156</Words>
  <Application>Microsoft Macintosh PowerPoint</Application>
  <PresentationFormat>Widescreen</PresentationFormat>
  <Paragraphs>159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CEIS295 Module 2</vt:lpstr>
      <vt:lpstr>Rubric</vt:lpstr>
      <vt:lpstr>LinkedListActualSpeed.py Python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Blake Reidinger</cp:lastModifiedBy>
  <cp:revision>39</cp:revision>
  <dcterms:created xsi:type="dcterms:W3CDTF">2018-12-20T22:43:36Z</dcterms:created>
  <dcterms:modified xsi:type="dcterms:W3CDTF">2023-11-01T05:44:47Z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