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1" r:id="rId15"/>
    <p:sldId id="26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DDF8-4255-4150-A0C6-72EDE55294E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F48B-BD8C-4167-9E36-00FCB584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hateoas-tutorial" TargetMode="External"/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akeRhodes/dungeonba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+ HATEOAS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</a:t>
            </a:r>
            <a:r>
              <a:rPr lang="en-US" dirty="0" smtClean="0"/>
              <a:t>(OK) – Everything is cool, here’s your resource</a:t>
            </a:r>
          </a:p>
          <a:p>
            <a:r>
              <a:rPr lang="en-US" dirty="0" smtClean="0"/>
              <a:t>201 (Created) – Everything is cool, I saved it (want a copy?)</a:t>
            </a:r>
          </a:p>
          <a:p>
            <a:r>
              <a:rPr lang="en-US" dirty="0" smtClean="0"/>
              <a:t>202 (Accepted) – Working on it, check back later </a:t>
            </a:r>
            <a:r>
              <a:rPr lang="en-US" u="sng" dirty="0" smtClean="0">
                <a:solidFill>
                  <a:srgbClr val="00B0F0"/>
                </a:solidFill>
              </a:rPr>
              <a:t>here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404 </a:t>
            </a:r>
            <a:r>
              <a:rPr lang="en-US" dirty="0" smtClean="0">
                <a:solidFill>
                  <a:srgbClr val="FFC000"/>
                </a:solidFill>
              </a:rPr>
              <a:t>(Not Found)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204 </a:t>
            </a:r>
            <a:r>
              <a:rPr lang="en-US" dirty="0"/>
              <a:t>(No Content) – </a:t>
            </a:r>
            <a:r>
              <a:rPr lang="en-US" dirty="0" smtClean="0"/>
              <a:t>Sure</a:t>
            </a:r>
            <a:endParaRPr lang="en-US" dirty="0" smtClean="0"/>
          </a:p>
          <a:p>
            <a:r>
              <a:rPr lang="en-US" dirty="0" smtClean="0"/>
              <a:t>PUT is weird, 200 vs </a:t>
            </a:r>
            <a:r>
              <a:rPr lang="en-US" dirty="0" smtClean="0"/>
              <a:t>201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0" y="218181"/>
            <a:ext cx="5736095" cy="60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 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world has limitations</a:t>
            </a:r>
            <a:endParaRPr lang="en-US" dirty="0" smtClean="0"/>
          </a:p>
          <a:p>
            <a:r>
              <a:rPr lang="en-US" dirty="0" smtClean="0"/>
              <a:t>Personal preference</a:t>
            </a:r>
            <a:endParaRPr lang="en-US" dirty="0" smtClean="0"/>
          </a:p>
          <a:p>
            <a:r>
              <a:rPr lang="en-US" dirty="0" smtClean="0"/>
              <a:t>New Ideas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B</a:t>
            </a:r>
            <a:r>
              <a:rPr lang="en-US" dirty="0" smtClean="0"/>
              <a:t>e Consistent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02" y="166253"/>
            <a:ext cx="4244653" cy="64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HATEOAS?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ypermedia</a:t>
            </a:r>
            <a:r>
              <a:rPr lang="en-US" dirty="0" smtClean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smtClean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ngine</a:t>
            </a:r>
            <a:r>
              <a:rPr lang="en-US" dirty="0" smtClean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pplication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90" y="1620044"/>
            <a:ext cx="6610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Seriously What is 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link to related information so it is easier to figure out what is available.</a:t>
            </a:r>
          </a:p>
          <a:p>
            <a:r>
              <a:rPr lang="en-US" dirty="0" smtClean="0"/>
              <a:t>That’s it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dirty="0" err="1" smtClean="0"/>
              <a:t>name”:”Simon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   “_links”:{</a:t>
            </a:r>
          </a:p>
          <a:p>
            <a:pPr marL="0" indent="0">
              <a:buNone/>
            </a:pPr>
            <a:r>
              <a:rPr lang="en-US" dirty="0" smtClean="0"/>
              <a:t>      “self”:{ “</a:t>
            </a:r>
            <a:r>
              <a:rPr lang="en-US" dirty="0" err="1" smtClean="0"/>
              <a:t>href</a:t>
            </a:r>
            <a:r>
              <a:rPr lang="en-US" dirty="0" smtClean="0"/>
              <a:t>”:”/person/Simon”},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“son”:{ “</a:t>
            </a:r>
            <a:r>
              <a:rPr lang="en-US" dirty="0" err="1" smtClean="0"/>
              <a:t>href</a:t>
            </a:r>
            <a:r>
              <a:rPr lang="en-US" dirty="0" smtClean="0"/>
              <a:t>”:”/person/Frank”}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52" y="2718751"/>
            <a:ext cx="4150060" cy="37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API </a:t>
            </a:r>
            <a:r>
              <a:rPr lang="en-US" dirty="0" smtClean="0"/>
              <a:t>discoverable</a:t>
            </a:r>
          </a:p>
          <a:p>
            <a:r>
              <a:rPr lang="en-US" dirty="0" smtClean="0"/>
              <a:t>Consumer no longer responsible for knowing the URI structure</a:t>
            </a:r>
            <a:endParaRPr lang="en-US" dirty="0" smtClean="0"/>
          </a:p>
          <a:p>
            <a:r>
              <a:rPr lang="en-US" dirty="0" smtClean="0"/>
              <a:t>Versioning gets </a:t>
            </a:r>
            <a:r>
              <a:rPr lang="en-US" dirty="0" smtClean="0"/>
              <a:t>easier</a:t>
            </a:r>
          </a:p>
          <a:p>
            <a:r>
              <a:rPr lang="en-US" dirty="0" smtClean="0"/>
              <a:t>Takes Advantage of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0" y="433165"/>
            <a:ext cx="10617756" cy="59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HATEOAS?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Relationships</a:t>
            </a:r>
            <a:endParaRPr lang="en-US" dirty="0" smtClean="0"/>
          </a:p>
          <a:p>
            <a:r>
              <a:rPr lang="en-US" dirty="0" smtClean="0"/>
              <a:t>Self Reference</a:t>
            </a:r>
          </a:p>
          <a:p>
            <a:r>
              <a:rPr lang="en-US" dirty="0" smtClean="0"/>
              <a:t>Controller </a:t>
            </a:r>
            <a:r>
              <a:rPr lang="en-US" dirty="0" smtClean="0"/>
              <a:t>Methods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05" y="1620044"/>
            <a:ext cx="6343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Thanks, Have 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https://restfulapi.net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www.baeldung.com/spring-hateoas-tutorial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https://github.com/BlakeRhodes/dungeonbase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08" y="-112467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325" y="1481621"/>
            <a:ext cx="5676696" cy="4538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“</a:t>
            </a:r>
            <a:r>
              <a:rPr lang="en-US" sz="2000" dirty="0" err="1" smtClean="0"/>
              <a:t>name”:”Blake</a:t>
            </a:r>
            <a:r>
              <a:rPr lang="en-US" sz="2000" dirty="0" smtClean="0"/>
              <a:t> Rhodes”,</a:t>
            </a:r>
          </a:p>
          <a:p>
            <a:pPr marL="0" indent="0">
              <a:buNone/>
            </a:pPr>
            <a:r>
              <a:rPr lang="en-US" sz="2000" dirty="0" smtClean="0"/>
              <a:t>     “</a:t>
            </a:r>
            <a:r>
              <a:rPr lang="en-US" sz="2000" dirty="0" err="1" smtClean="0"/>
              <a:t>Title”:”Senior</a:t>
            </a:r>
            <a:r>
              <a:rPr lang="en-US" sz="2000" dirty="0" smtClean="0"/>
              <a:t> </a:t>
            </a:r>
            <a:r>
              <a:rPr lang="en-US" sz="2000" dirty="0" err="1" smtClean="0"/>
              <a:t>Sofware</a:t>
            </a:r>
            <a:r>
              <a:rPr lang="en-US" sz="2000" dirty="0" smtClean="0"/>
              <a:t> Engineer”,</a:t>
            </a:r>
          </a:p>
          <a:p>
            <a:pPr marL="0" indent="0">
              <a:buNone/>
            </a:pPr>
            <a:r>
              <a:rPr lang="en-US" sz="2000" dirty="0"/>
              <a:t>     "_links":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"</a:t>
            </a:r>
            <a:r>
              <a:rPr lang="en-US" sz="2000" dirty="0"/>
              <a:t>self":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         "</a:t>
            </a:r>
            <a:r>
              <a:rPr lang="en-US" sz="2000" dirty="0" err="1"/>
              <a:t>href</a:t>
            </a:r>
            <a:r>
              <a:rPr lang="en-US" sz="2000" dirty="0"/>
              <a:t>": </a:t>
            </a:r>
            <a:r>
              <a:rPr lang="en-US" sz="2000" dirty="0" smtClean="0"/>
              <a:t>http</a:t>
            </a:r>
            <a:r>
              <a:rPr lang="en-US" sz="2000" dirty="0"/>
              <a:t>://https://github.com/BlakeRhodes"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},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“company”: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         "</a:t>
            </a:r>
            <a:r>
              <a:rPr lang="en-US" sz="2000" dirty="0" err="1"/>
              <a:t>href</a:t>
            </a:r>
            <a:r>
              <a:rPr lang="en-US" sz="2000" dirty="0"/>
              <a:t>": "</a:t>
            </a:r>
            <a:r>
              <a:rPr lang="en-US" sz="2000" dirty="0" smtClean="0"/>
              <a:t>https://vizientinc.com"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5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Richardson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056" y="150500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SOAP and RCP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Uniform Resource Identifier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Methods for Entities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Metadata about Entities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7" y="1505004"/>
            <a:ext cx="3446899" cy="12064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7" y="2711419"/>
            <a:ext cx="3438375" cy="1237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7" y="3949234"/>
            <a:ext cx="3438375" cy="1100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7" y="5049514"/>
            <a:ext cx="3438375" cy="12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09" y="866698"/>
            <a:ext cx="5886450" cy="4752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ransfer</a:t>
            </a:r>
          </a:p>
          <a:p>
            <a:r>
              <a:rPr lang="en-US" dirty="0" smtClean="0"/>
              <a:t>Client–Server </a:t>
            </a:r>
          </a:p>
          <a:p>
            <a:r>
              <a:rPr lang="en-US" dirty="0" smtClean="0"/>
              <a:t>Stateless 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/>
              <a:t>Layered </a:t>
            </a:r>
            <a:r>
              <a:rPr lang="en-US" dirty="0" smtClean="0"/>
              <a:t>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1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Consistent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err="1" smtClean="0"/>
              <a:t>Versionable</a:t>
            </a:r>
            <a:endParaRPr lang="en-US" dirty="0" smtClean="0"/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Scalable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Makes </a:t>
            </a:r>
            <a:r>
              <a:rPr lang="en-US" sz="2400" dirty="0" smtClean="0"/>
              <a:t>you look smart and handsome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7" y="1479897"/>
            <a:ext cx="11242825" cy="40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Create Resources First</a:t>
            </a:r>
          </a:p>
          <a:p>
            <a:r>
              <a:rPr lang="en-US" dirty="0" smtClean="0"/>
              <a:t>Nouns Not </a:t>
            </a:r>
            <a:r>
              <a:rPr lang="en-US" dirty="0"/>
              <a:t>V</a:t>
            </a:r>
            <a:r>
              <a:rPr lang="en-US" dirty="0" smtClean="0"/>
              <a:t>erbs</a:t>
            </a:r>
          </a:p>
          <a:p>
            <a:r>
              <a:rPr lang="en-US" dirty="0" smtClean="0"/>
              <a:t>GET, PUT, POST, DELETE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Consistent Status Codes</a:t>
            </a:r>
          </a:p>
          <a:p>
            <a:r>
              <a:rPr lang="en-US" dirty="0" smtClean="0"/>
              <a:t>Paging is (Probably) Required</a:t>
            </a:r>
          </a:p>
          <a:p>
            <a:r>
              <a:rPr lang="en-US" dirty="0" smtClean="0"/>
              <a:t>Filtering is Nice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5" y="1027906"/>
            <a:ext cx="6543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Nouns </a:t>
            </a:r>
            <a:r>
              <a:rPr lang="en-US" dirty="0"/>
              <a:t>N</a:t>
            </a:r>
            <a:r>
              <a:rPr lang="en-US" dirty="0" smtClean="0"/>
              <a:t>ot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 smtClean="0"/>
              <a:t>Resources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/car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/cars</a:t>
            </a:r>
          </a:p>
          <a:p>
            <a:r>
              <a:rPr lang="en-US" dirty="0" smtClean="0"/>
              <a:t>/</a:t>
            </a:r>
            <a:r>
              <a:rPr lang="en-US" dirty="0" smtClean="0"/>
              <a:t>cars/X/owners</a:t>
            </a:r>
            <a:r>
              <a:rPr lang="en-US" dirty="0" smtClean="0"/>
              <a:t>/Y/names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69" y="1064304"/>
            <a:ext cx="6477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Overload this: /cars = all cars, /cars/X = car #X</a:t>
            </a:r>
          </a:p>
          <a:p>
            <a:r>
              <a:rPr lang="en-US" dirty="0" smtClean="0"/>
              <a:t>POST – Adds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PUT – Updates </a:t>
            </a:r>
            <a:r>
              <a:rPr lang="en-US" dirty="0" smtClean="0"/>
              <a:t>a resource</a:t>
            </a:r>
            <a:endParaRPr lang="en-US" dirty="0" smtClean="0"/>
          </a:p>
          <a:p>
            <a:r>
              <a:rPr lang="en-US" dirty="0" smtClean="0"/>
              <a:t>DELETE – Removes a resource</a:t>
            </a:r>
          </a:p>
          <a:p>
            <a:r>
              <a:rPr lang="en-US" dirty="0" smtClean="0"/>
              <a:t>GET, PUT, DELETE are idempotent, POST is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PATCH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91" y="197107"/>
            <a:ext cx="8457338" cy="6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/cars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/v1/cars</a:t>
            </a:r>
          </a:p>
          <a:p>
            <a:r>
              <a:rPr lang="en-US" dirty="0" smtClean="0"/>
              <a:t>Supports change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Multiple Ways to Version</a:t>
            </a:r>
            <a:endParaRPr lang="en-US" dirty="0" smtClean="0"/>
          </a:p>
          <a:p>
            <a:r>
              <a:rPr lang="en-US" dirty="0" smtClean="0"/>
              <a:t>Headers/Content Negotiation</a:t>
            </a:r>
            <a:endParaRPr lang="en-US" dirty="0" smtClean="0"/>
          </a:p>
          <a:p>
            <a:r>
              <a:rPr lang="en-US" dirty="0" smtClean="0"/>
              <a:t>Resources can know their </a:t>
            </a:r>
            <a:r>
              <a:rPr lang="en-US" dirty="0" smtClean="0"/>
              <a:t>versions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32" y="1421771"/>
            <a:ext cx="5413847" cy="40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410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 + HATEOAS</vt:lpstr>
      <vt:lpstr>Who Am I?</vt:lpstr>
      <vt:lpstr>Richardson Maturity Model</vt:lpstr>
      <vt:lpstr>What is REST? </vt:lpstr>
      <vt:lpstr>Why use REST?</vt:lpstr>
      <vt:lpstr>How should REST?</vt:lpstr>
      <vt:lpstr>Nouns Not Verbs</vt:lpstr>
      <vt:lpstr>Controller Verbs</vt:lpstr>
      <vt:lpstr>Versioning</vt:lpstr>
      <vt:lpstr>Status</vt:lpstr>
      <vt:lpstr>REST vs RESTful</vt:lpstr>
      <vt:lpstr>What is HATEOAS?</vt:lpstr>
      <vt:lpstr>But Seriously What is HATEOAS</vt:lpstr>
      <vt:lpstr>Why use HATEOAS</vt:lpstr>
      <vt:lpstr>How should HATEOAS?</vt:lpstr>
      <vt:lpstr>Thanks, Have Some Links</vt:lpstr>
    </vt:vector>
  </TitlesOfParts>
  <Company>VHA,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+ HATEOAS</dc:title>
  <dc:creator>Rhodes,Blake</dc:creator>
  <cp:lastModifiedBy>Rhodes,Blake</cp:lastModifiedBy>
  <cp:revision>39</cp:revision>
  <dcterms:created xsi:type="dcterms:W3CDTF">2019-07-05T13:26:20Z</dcterms:created>
  <dcterms:modified xsi:type="dcterms:W3CDTF">2020-02-21T21:02:19Z</dcterms:modified>
</cp:coreProperties>
</file>