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6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C89DD-4637-2C39-8BC9-69DBC9367B78}" v="9" dt="2020-02-13T08:02:18.230"/>
    <p1510:client id="{13F351FE-B90A-BDE8-FC93-345FDFC7CBEF}" v="5" dt="2020-02-13T02:21:27.473"/>
    <p1510:client id="{2B90E2AA-38FB-B03F-43E7-A343DB3B5AEC}" v="9" dt="2020-02-13T02:35:27.592"/>
    <p1510:client id="{5B4958D5-1F0F-F2A2-DBBD-D64B96A013DE}" v="7" dt="2020-02-13T17:56:46.404"/>
    <p1510:client id="{67AF060D-F912-317F-B066-77F10A8AE2CF}" v="350" dt="2020-02-13T17:50:04.993"/>
    <p1510:client id="{88E424CB-227D-09E1-26AB-03621A30BD92}" v="121" dt="2020-02-13T07:21:40.158"/>
    <p1510:client id="{BD6AB282-7215-3DC5-C40B-DB48239BB861}" v="7" dt="2020-02-13T16:59:27.051"/>
    <p1510:client id="{CBFFD69F-C642-428B-AD90-05126891F869}" v="315" dt="2020-02-13T12:34:32.848"/>
    <p1510:client id="{DD032415-FD6D-1E17-6ABE-36278B562502}" v="2" dt="2020-02-13T19:08:26.674"/>
    <p1510:client id="{F36885D2-16C0-4E70-98A0-77B2B322C5AE}" v="10" dt="2020-02-13T04:56:16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/>
              <a:t>Trajectory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Shot studio</a:t>
            </a:r>
          </a:p>
        </p:txBody>
      </p:sp>
      <p:pic>
        <p:nvPicPr>
          <p:cNvPr id="5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10FC8EC9-F64E-403F-A915-9B911441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25326"/>
            <a:ext cx="5462001" cy="4683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Lucas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32ACFF-93CB-4D3F-8D4B-44ECCE127E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55" y="640081"/>
            <a:ext cx="5234689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83FC92-541B-4A42-B1CE-8E0A1D0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8C90544D-0482-400E-9688-77F17529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33" y="614994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83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Max</a:t>
            </a:r>
          </a:p>
        </p:txBody>
      </p:sp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BFC5368-7E6E-4DF2-8345-92642E7D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1" y="2050698"/>
            <a:ext cx="10058398" cy="3613432"/>
          </a:xfrm>
        </p:spPr>
      </p:pic>
    </p:spTree>
    <p:extLst>
      <p:ext uri="{BB962C8B-B14F-4D97-AF65-F5344CB8AC3E}">
        <p14:creationId xmlns:p14="http://schemas.microsoft.com/office/powerpoint/2010/main" val="26457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A98B-8C9A-4141-83F3-EDAC9B7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pic>
        <p:nvPicPr>
          <p:cNvPr id="21" name="Content Placeholder 20" descr="Eyes">
            <a:extLst>
              <a:ext uri="{FF2B5EF4-FFF2-40B4-BE49-F238E27FC236}">
                <a16:creationId xmlns:a16="http://schemas.microsoft.com/office/drawing/2014/main" id="{8ED7A080-12B3-4817-B025-1D0A907E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461" y="2489048"/>
            <a:ext cx="914400" cy="914400"/>
          </a:xfrm>
        </p:spPr>
      </p:pic>
      <p:pic>
        <p:nvPicPr>
          <p:cNvPr id="25" name="Graphic 24" descr="Lashes">
            <a:extLst>
              <a:ext uri="{FF2B5EF4-FFF2-40B4-BE49-F238E27FC236}">
                <a16:creationId xmlns:a16="http://schemas.microsoft.com/office/drawing/2014/main" id="{320C93B2-55E2-4E6B-AB6C-445AEDDD7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683" y="2237179"/>
            <a:ext cx="914400" cy="914400"/>
          </a:xfrm>
          <a:prstGeom prst="rect">
            <a:avLst/>
          </a:prstGeom>
        </p:spPr>
      </p:pic>
      <p:pic>
        <p:nvPicPr>
          <p:cNvPr id="27" name="Graphic 26" descr="Nose">
            <a:extLst>
              <a:ext uri="{FF2B5EF4-FFF2-40B4-BE49-F238E27FC236}">
                <a16:creationId xmlns:a16="http://schemas.microsoft.com/office/drawing/2014/main" id="{74B7A0E2-5BB7-4D3B-BBF6-8189FEE1E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2822" y="3226041"/>
            <a:ext cx="914400" cy="914400"/>
          </a:xfrm>
          <a:prstGeom prst="rect">
            <a:avLst/>
          </a:prstGeom>
        </p:spPr>
      </p:pic>
      <p:pic>
        <p:nvPicPr>
          <p:cNvPr id="29" name="Graphic 28" descr="Lips">
            <a:extLst>
              <a:ext uri="{FF2B5EF4-FFF2-40B4-BE49-F238E27FC236}">
                <a16:creationId xmlns:a16="http://schemas.microsoft.com/office/drawing/2014/main" id="{F722D28C-5996-4E14-8CD7-5A57CFDB5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2183" y="4027624"/>
            <a:ext cx="914400" cy="914400"/>
          </a:xfrm>
          <a:prstGeom prst="rect">
            <a:avLst/>
          </a:prstGeom>
        </p:spPr>
      </p:pic>
      <p:pic>
        <p:nvPicPr>
          <p:cNvPr id="31" name="Graphic 30" descr="Tongue">
            <a:extLst>
              <a:ext uri="{FF2B5EF4-FFF2-40B4-BE49-F238E27FC236}">
                <a16:creationId xmlns:a16="http://schemas.microsoft.com/office/drawing/2014/main" id="{FD5D87B4-9DE9-490A-9EBA-66B31C3170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0176" y="4354864"/>
            <a:ext cx="914400" cy="914400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F82FA66-78DA-426F-B6BE-08300402DC2D}"/>
              </a:ext>
            </a:extLst>
          </p:cNvPr>
          <p:cNvSpPr/>
          <p:nvPr/>
        </p:nvSpPr>
        <p:spPr>
          <a:xfrm>
            <a:off x="5839134" y="3003259"/>
            <a:ext cx="2940934" cy="1263742"/>
          </a:xfrm>
          <a:prstGeom prst="wedgeEllipseCallout">
            <a:avLst>
              <a:gd name="adj1" fmla="val -54691"/>
              <a:gd name="adj2" fmla="val 951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mic Sans MS" panose="030F0702030302020204" pitchFamily="66" charset="0"/>
              </a:rPr>
              <a:t>Hi I am Maine</a:t>
            </a:r>
          </a:p>
        </p:txBody>
      </p:sp>
      <p:pic>
        <p:nvPicPr>
          <p:cNvPr id="33" name="Picture 32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045AD723-EC8D-4444-857F-E779104395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0152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0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Diagram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F2EB570-4F3E-45C7-B8A5-A40A171B1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39" y="3130610"/>
            <a:ext cx="6071722" cy="1241181"/>
          </a:xfrm>
        </p:spPr>
      </p:pic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21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2958B-F82A-44EB-925F-C3BEB4E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Classic Inspiration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6C9A0D7F-83A6-4EE4-92F5-2DD61D44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480" y="5295535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FA6DC-40E3-4597-A81A-C55E27E3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216"/>
            <a:ext cx="12192000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2958B-F82A-44EB-925F-C3BEB4E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Modern Inspiration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6C9A0D7F-83A6-4EE4-92F5-2DD61D44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480" y="5295535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4" descr="A sign above a body of water&#10;&#10;Description automatically generated">
            <a:extLst>
              <a:ext uri="{FF2B5EF4-FFF2-40B4-BE49-F238E27FC236}">
                <a16:creationId xmlns:a16="http://schemas.microsoft.com/office/drawing/2014/main" id="{E9DFA6DC-40E3-4597-A81A-C55E27E3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F68C-FA66-405E-B47A-F1080096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0</a:t>
            </a:r>
          </a:p>
        </p:txBody>
      </p:sp>
      <p:pic>
        <p:nvPicPr>
          <p:cNvPr id="13" name="Picture 12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AA877738-9D89-4260-8847-F6BD08C2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B9CE75-5AF9-4B73-BFCD-87E4EAA0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6370" y="2060383"/>
            <a:ext cx="8943919" cy="3982250"/>
          </a:xfrm>
        </p:spPr>
      </p:pic>
    </p:spTree>
    <p:extLst>
      <p:ext uri="{BB962C8B-B14F-4D97-AF65-F5344CB8AC3E}">
        <p14:creationId xmlns:p14="http://schemas.microsoft.com/office/powerpoint/2010/main" val="18359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Blake</a:t>
            </a:r>
          </a:p>
        </p:txBody>
      </p:sp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F3D558-118D-4BEF-98F4-A46DCDCDE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6003" y="1845734"/>
            <a:ext cx="5880954" cy="4023360"/>
          </a:xfrm>
        </p:spPr>
      </p:pic>
    </p:spTree>
    <p:extLst>
      <p:ext uri="{BB962C8B-B14F-4D97-AF65-F5344CB8AC3E}">
        <p14:creationId xmlns:p14="http://schemas.microsoft.com/office/powerpoint/2010/main" val="42471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Noah</a:t>
            </a:r>
          </a:p>
        </p:txBody>
      </p:sp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FA0AD78-91F3-4795-B95E-BA1B98590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6" b="243"/>
          <a:stretch/>
        </p:blipFill>
        <p:spPr>
          <a:xfrm>
            <a:off x="854242" y="2108418"/>
            <a:ext cx="9987419" cy="39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Yingruo</a:t>
            </a:r>
            <a:r>
              <a:rPr lang="en-US"/>
              <a:t>	</a:t>
            </a:r>
          </a:p>
        </p:txBody>
      </p:sp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64468D8-1343-4ABE-9012-C8CF82F6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611" y="1845734"/>
            <a:ext cx="7137739" cy="4023360"/>
          </a:xfrm>
        </p:spPr>
      </p:pic>
    </p:spTree>
    <p:extLst>
      <p:ext uri="{BB962C8B-B14F-4D97-AF65-F5344CB8AC3E}">
        <p14:creationId xmlns:p14="http://schemas.microsoft.com/office/powerpoint/2010/main" val="233735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572-2F96-449A-AC30-28F6E93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Kiran</a:t>
            </a:r>
          </a:p>
        </p:txBody>
      </p:sp>
      <p:pic>
        <p:nvPicPr>
          <p:cNvPr id="6" name="Picture 5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484D214-F8B5-4822-B3F9-EEC98938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7" y="286603"/>
            <a:ext cx="1555528" cy="1333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DF3EB-971C-49C0-BD7C-9505BE133CFA}"/>
              </a:ext>
            </a:extLst>
          </p:cNvPr>
          <p:cNvSpPr/>
          <p:nvPr/>
        </p:nvSpPr>
        <p:spPr>
          <a:xfrm>
            <a:off x="2801355" y="2119565"/>
            <a:ext cx="7479628" cy="3509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19B8B-CCA7-4533-8EE1-0B7B8C3CE0FE}"/>
              </a:ext>
            </a:extLst>
          </p:cNvPr>
          <p:cNvSpPr/>
          <p:nvPr/>
        </p:nvSpPr>
        <p:spPr>
          <a:xfrm>
            <a:off x="1327484" y="2059404"/>
            <a:ext cx="260684" cy="270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E0B7D-FFB2-478B-B833-6BCE069C85B1}"/>
              </a:ext>
            </a:extLst>
          </p:cNvPr>
          <p:cNvCxnSpPr/>
          <p:nvPr/>
        </p:nvCxnSpPr>
        <p:spPr>
          <a:xfrm flipH="1">
            <a:off x="1450306" y="2332622"/>
            <a:ext cx="1" cy="25065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108AE4-4A11-4B05-AC04-6636F906CDB2}"/>
              </a:ext>
            </a:extLst>
          </p:cNvPr>
          <p:cNvCxnSpPr/>
          <p:nvPr/>
        </p:nvCxnSpPr>
        <p:spPr>
          <a:xfrm>
            <a:off x="1096880" y="2410325"/>
            <a:ext cx="711869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DE396-C5B9-4461-B7ED-DB0A6F600285}"/>
              </a:ext>
            </a:extLst>
          </p:cNvPr>
          <p:cNvCxnSpPr/>
          <p:nvPr/>
        </p:nvCxnSpPr>
        <p:spPr>
          <a:xfrm flipH="1">
            <a:off x="1242260" y="2595812"/>
            <a:ext cx="210553" cy="3007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31654-0448-4426-B361-288BB7F20B96}"/>
              </a:ext>
            </a:extLst>
          </p:cNvPr>
          <p:cNvCxnSpPr/>
          <p:nvPr/>
        </p:nvCxnSpPr>
        <p:spPr>
          <a:xfrm>
            <a:off x="1455321" y="2598320"/>
            <a:ext cx="270710" cy="3007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78E9F-7616-40F4-93EE-8EFB31785154}"/>
              </a:ext>
            </a:extLst>
          </p:cNvPr>
          <p:cNvSpPr txBox="1"/>
          <p:nvPr/>
        </p:nvSpPr>
        <p:spPr>
          <a:xfrm>
            <a:off x="1094874" y="2909637"/>
            <a:ext cx="818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Player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5685C-FDE5-4AEB-8AF6-4DE935AB39C6}"/>
              </a:ext>
            </a:extLst>
          </p:cNvPr>
          <p:cNvSpPr/>
          <p:nvPr/>
        </p:nvSpPr>
        <p:spPr>
          <a:xfrm>
            <a:off x="5912018" y="2633413"/>
            <a:ext cx="1854866" cy="792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Change</a:t>
            </a:r>
          </a:p>
          <a:p>
            <a:pPr algn="ctr"/>
            <a:r>
              <a:rPr lang="en-US">
                <a:cs typeface="Calibri"/>
              </a:rPr>
              <a:t>character state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FB25F-F2D4-4414-B95B-F751D1B29604}"/>
              </a:ext>
            </a:extLst>
          </p:cNvPr>
          <p:cNvSpPr/>
          <p:nvPr/>
        </p:nvSpPr>
        <p:spPr>
          <a:xfrm>
            <a:off x="3568366" y="2375234"/>
            <a:ext cx="1193130" cy="4612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Input 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B3994D-36F4-4A43-AE5B-CDE91554B539}"/>
              </a:ext>
            </a:extLst>
          </p:cNvPr>
          <p:cNvSpPr/>
          <p:nvPr/>
        </p:nvSpPr>
        <p:spPr>
          <a:xfrm>
            <a:off x="3152273" y="4455693"/>
            <a:ext cx="1173079" cy="531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Camera switching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9E3A29-605E-4791-9E19-2B3EB71736DA}"/>
              </a:ext>
            </a:extLst>
          </p:cNvPr>
          <p:cNvSpPr/>
          <p:nvPr/>
        </p:nvSpPr>
        <p:spPr>
          <a:xfrm>
            <a:off x="4846720" y="4636166"/>
            <a:ext cx="1173079" cy="531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Fire Weapons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A59D7-A218-47FE-A210-936A6BF8C95B}"/>
              </a:ext>
            </a:extLst>
          </p:cNvPr>
          <p:cNvSpPr/>
          <p:nvPr/>
        </p:nvSpPr>
        <p:spPr>
          <a:xfrm>
            <a:off x="6591299" y="4636166"/>
            <a:ext cx="1173079" cy="531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cs typeface="Calibri"/>
              </a:rPr>
              <a:t>Movement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1E6170-3FFB-4169-874A-9C6F4CD6DEB1}"/>
              </a:ext>
            </a:extLst>
          </p:cNvPr>
          <p:cNvSpPr/>
          <p:nvPr/>
        </p:nvSpPr>
        <p:spPr>
          <a:xfrm>
            <a:off x="8195509" y="4235114"/>
            <a:ext cx="1173079" cy="531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cs typeface="Calibri"/>
              </a:rPr>
              <a:t>Object interaction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352AC-14BC-4AAF-B5B1-8809E5600680}"/>
              </a:ext>
            </a:extLst>
          </p:cNvPr>
          <p:cNvSpPr/>
          <p:nvPr/>
        </p:nvSpPr>
        <p:spPr>
          <a:xfrm>
            <a:off x="8777035" y="3092113"/>
            <a:ext cx="1173079" cy="531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cs typeface="Calibri"/>
              </a:rPr>
              <a:t>World Interaction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EBB1A-89D7-432B-9C50-5452698C6BD7}"/>
              </a:ext>
            </a:extLst>
          </p:cNvPr>
          <p:cNvCxnSpPr/>
          <p:nvPr/>
        </p:nvCxnSpPr>
        <p:spPr>
          <a:xfrm>
            <a:off x="4776535" y="2650958"/>
            <a:ext cx="1145007" cy="39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20C2EF-351C-4380-961B-FAC5D3D332E0}"/>
              </a:ext>
            </a:extLst>
          </p:cNvPr>
          <p:cNvCxnSpPr>
            <a:cxnSpLocks/>
          </p:cNvCxnSpPr>
          <p:nvPr/>
        </p:nvCxnSpPr>
        <p:spPr>
          <a:xfrm flipV="1">
            <a:off x="4044615" y="3214437"/>
            <a:ext cx="1937085" cy="12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5054E1-1257-4F38-A0BD-493907037DCF}"/>
              </a:ext>
            </a:extLst>
          </p:cNvPr>
          <p:cNvCxnSpPr>
            <a:cxnSpLocks/>
          </p:cNvCxnSpPr>
          <p:nvPr/>
        </p:nvCxnSpPr>
        <p:spPr>
          <a:xfrm flipV="1">
            <a:off x="5708981" y="3404937"/>
            <a:ext cx="723902" cy="1231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9FD640-3F23-4008-92B7-CE502C1A485C}"/>
              </a:ext>
            </a:extLst>
          </p:cNvPr>
          <p:cNvCxnSpPr>
            <a:cxnSpLocks/>
          </p:cNvCxnSpPr>
          <p:nvPr/>
        </p:nvCxnSpPr>
        <p:spPr>
          <a:xfrm flipH="1" flipV="1">
            <a:off x="7435515" y="3324725"/>
            <a:ext cx="1020676" cy="95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45FA4D-1E2D-4D2F-B9CF-2DACB76FB72F}"/>
              </a:ext>
            </a:extLst>
          </p:cNvPr>
          <p:cNvCxnSpPr>
            <a:cxnSpLocks/>
          </p:cNvCxnSpPr>
          <p:nvPr/>
        </p:nvCxnSpPr>
        <p:spPr>
          <a:xfrm flipH="1" flipV="1">
            <a:off x="6934200" y="3435016"/>
            <a:ext cx="128333" cy="117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34CC1D-DFEB-4481-9749-9094A625A69C}"/>
              </a:ext>
            </a:extLst>
          </p:cNvPr>
          <p:cNvCxnSpPr>
            <a:cxnSpLocks/>
          </p:cNvCxnSpPr>
          <p:nvPr/>
        </p:nvCxnSpPr>
        <p:spPr>
          <a:xfrm flipH="1" flipV="1">
            <a:off x="7776410" y="3023936"/>
            <a:ext cx="1000624" cy="23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236BBC-033B-4635-9349-74898F2007E5}"/>
              </a:ext>
            </a:extLst>
          </p:cNvPr>
          <p:cNvCxnSpPr/>
          <p:nvPr/>
        </p:nvCxnSpPr>
        <p:spPr>
          <a:xfrm>
            <a:off x="1949116" y="2570747"/>
            <a:ext cx="1614236" cy="100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35AF48-2EFC-4A63-900D-26CC3564B4C8}"/>
              </a:ext>
            </a:extLst>
          </p:cNvPr>
          <p:cNvSpPr txBox="1"/>
          <p:nvPr/>
        </p:nvSpPr>
        <p:spPr>
          <a:xfrm rot="1260000">
            <a:off x="4847223" y="2701591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&lt;&lt;includes&gt;&gt;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7B95C-0A0A-43C8-98D4-2A842FAE71AC}"/>
              </a:ext>
            </a:extLst>
          </p:cNvPr>
          <p:cNvSpPr txBox="1"/>
          <p:nvPr/>
        </p:nvSpPr>
        <p:spPr>
          <a:xfrm rot="-2100000">
            <a:off x="4396039" y="3503696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&lt;&lt;includes&gt;&gt;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5F49A-3ABE-4BB7-A611-2C0089DE3A2E}"/>
              </a:ext>
            </a:extLst>
          </p:cNvPr>
          <p:cNvSpPr txBox="1"/>
          <p:nvPr/>
        </p:nvSpPr>
        <p:spPr>
          <a:xfrm rot="-3540000">
            <a:off x="5328486" y="3714248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&lt;&lt;includes&gt;&gt;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3ADB2-7C6F-47E6-BB96-481EE98BBD56}"/>
              </a:ext>
            </a:extLst>
          </p:cNvPr>
          <p:cNvSpPr txBox="1"/>
          <p:nvPr/>
        </p:nvSpPr>
        <p:spPr>
          <a:xfrm rot="15840000">
            <a:off x="6160669" y="3714248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&lt;&lt;includes&gt;&gt;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AB4784-612A-436E-8360-6F314D8CFE79}"/>
              </a:ext>
            </a:extLst>
          </p:cNvPr>
          <p:cNvSpPr txBox="1"/>
          <p:nvPr/>
        </p:nvSpPr>
        <p:spPr>
          <a:xfrm rot="2580000">
            <a:off x="7524249" y="3784433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&lt;&lt;extends&gt;&gt;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856840-4F06-47AC-9A16-6ECFCE832BC0}"/>
              </a:ext>
            </a:extLst>
          </p:cNvPr>
          <p:cNvSpPr txBox="1"/>
          <p:nvPr/>
        </p:nvSpPr>
        <p:spPr>
          <a:xfrm rot="780000">
            <a:off x="7985459" y="3052512"/>
            <a:ext cx="14899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cs typeface="Calibri"/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1145295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Trajectory</vt:lpstr>
      <vt:lpstr>Context Diagram</vt:lpstr>
      <vt:lpstr>Classic Inspiration</vt:lpstr>
      <vt:lpstr>Modern Inspiration</vt:lpstr>
      <vt:lpstr>Diagram 0</vt:lpstr>
      <vt:lpstr>Blake</vt:lpstr>
      <vt:lpstr>Noah</vt:lpstr>
      <vt:lpstr>Yingruo </vt:lpstr>
      <vt:lpstr>Kiran</vt:lpstr>
      <vt:lpstr>Lucas</vt:lpstr>
      <vt:lpstr>Max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2020-02-13T02:05:37Z</dcterms:created>
  <dcterms:modified xsi:type="dcterms:W3CDTF">2020-02-20T18:34:24Z</dcterms:modified>
</cp:coreProperties>
</file>