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4" r:id="rId11"/>
    <p:sldId id="275" r:id="rId12"/>
    <p:sldId id="271" r:id="rId13"/>
    <p:sldId id="272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87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FEA-3E33-4B47-B4A4-E536FB91E135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416A-A101-4019-B3D4-DDFAE1EF8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6F23-C336-45C2-89BF-78BCABFAB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LongShot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Trajectory Progress update</a:t>
            </a:r>
            <a:br>
              <a:rPr lang="en-US" dirty="0"/>
            </a:br>
            <a:r>
              <a:rPr lang="en-US" sz="1800" dirty="0"/>
              <a:t>Team Lead 1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992C3-DED6-4BE6-9B91-EB828994C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Blake Rude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F4009B-7ECF-462E-A7C4-62A8E90B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water, boat, large, blue&#10;&#10;Description automatically generated">
            <a:extLst>
              <a:ext uri="{FF2B5EF4-FFF2-40B4-BE49-F238E27FC236}">
                <a16:creationId xmlns:a16="http://schemas.microsoft.com/office/drawing/2014/main" id="{A73AA3A9-EA3F-496F-9AD6-B8C43279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9" y="1193949"/>
            <a:ext cx="9191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oat in the water&#10;&#10;Description automatically generated">
            <a:extLst>
              <a:ext uri="{FF2B5EF4-FFF2-40B4-BE49-F238E27FC236}">
                <a16:creationId xmlns:a16="http://schemas.microsoft.com/office/drawing/2014/main" id="{0D0FABF3-2EA2-43C0-BBAB-713C95DD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" y="1197552"/>
            <a:ext cx="9182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Kiran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2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Noah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2B6A22A-8CE6-4EB9-B742-96E49195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52411"/>
            <a:ext cx="36957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ABFA670-E5B7-4A88-B4F6-E4F528AE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23" y="2633662"/>
            <a:ext cx="30956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4AD-7D64-4FAA-B534-842CCFDD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9" y="327514"/>
            <a:ext cx="1782942" cy="1478570"/>
          </a:xfrm>
        </p:spPr>
        <p:txBody>
          <a:bodyPr/>
          <a:lstStyle/>
          <a:p>
            <a:r>
              <a:rPr lang="en-US" dirty="0" err="1"/>
              <a:t>gantt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A9CB7F-56FA-4F89-9718-DE90BEE9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5DC9A9B7-755E-4AA1-8A90-BA016B90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67" y="2249487"/>
            <a:ext cx="7387087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4AD-7D64-4FAA-B534-842CCFDD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820" y="542259"/>
            <a:ext cx="1782942" cy="1478570"/>
          </a:xfrm>
        </p:spPr>
        <p:txBody>
          <a:bodyPr/>
          <a:lstStyle/>
          <a:p>
            <a:r>
              <a:rPr lang="en-US" dirty="0" err="1"/>
              <a:t>gantt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A9CB7F-56FA-4F89-9718-DE90BEE9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0773A7A7-8A73-4128-A036-B47D345C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154" y="3243262"/>
            <a:ext cx="2962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3D6607EA-5A8F-4381-BE4A-CCDFB7F7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1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9C5F-88B4-491E-96BD-5EFB1E3F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4D69-FE05-44CA-B0FA-B3853029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D3EE90-C963-4166-B879-2D5622C6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521DB1-D929-470E-88F6-D80AAD7E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8" y="371805"/>
            <a:ext cx="9123784" cy="574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7FAF-95DE-46AC-BD8D-9D6329C5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363" y="213076"/>
            <a:ext cx="7716866" cy="12300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2246-6A49-46FA-AAEA-BD07EEE5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7AEC06-D41D-4755-B516-B91604FF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7BDE517-27C8-454E-A407-9EAF51AF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03" y="213076"/>
            <a:ext cx="10142785" cy="46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6358-9338-43E6-B94A-137ED1CB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AD12-B8D5-4EF2-9C9A-A154F2CD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B66A03-87A0-4FB5-B6A9-7CDDAFB9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0EFEDE4-2649-40B7-88F2-C7B4C6DE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7" y="217566"/>
            <a:ext cx="10446588" cy="474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4737-9323-4B79-BEF8-4F3B966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45A0-0EB3-4A3F-8D8E-7547887D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058177-6FA3-4430-8775-65436CA5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C7FD7F4-FC09-478F-8DDE-574AADE4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0"/>
            <a:ext cx="484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Blake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04B2C7-A1D6-4569-BA63-6DDD96074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918525"/>
            <a:ext cx="8670091" cy="50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Lucas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265755AD-E53B-4C8A-880D-8D310D53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388"/>
            <a:ext cx="12192000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7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/>
              <a:t>MAX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0529D62-AEE9-459C-8E29-DC24FCBE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919163"/>
            <a:ext cx="57245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4A0-9118-4B66-B543-6DEB7F4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79764"/>
          </a:xfrm>
        </p:spPr>
        <p:txBody>
          <a:bodyPr/>
          <a:lstStyle/>
          <a:p>
            <a:r>
              <a:rPr lang="en-US" sz="4800" dirty="0" err="1"/>
              <a:t>Yingruo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FA396-D8A6-4771-8F8D-0B67DB5F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54" y="5036897"/>
            <a:ext cx="1863305" cy="139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able, chair, sitting, water&#10;&#10;Description automatically generated">
            <a:extLst>
              <a:ext uri="{FF2B5EF4-FFF2-40B4-BE49-F238E27FC236}">
                <a16:creationId xmlns:a16="http://schemas.microsoft.com/office/drawing/2014/main" id="{4CB720FF-C905-4D9B-A4FB-0657814DB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29" y="1066366"/>
            <a:ext cx="9153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8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13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LongShot   Trajectory Progress update Team Lead 1 Presentation</vt:lpstr>
      <vt:lpstr>PowerPoint Presentation</vt:lpstr>
      <vt:lpstr>PowerPoint Presentation</vt:lpstr>
      <vt:lpstr>PowerPoint Presentation</vt:lpstr>
      <vt:lpstr>PowerPoint Presentation</vt:lpstr>
      <vt:lpstr>Blake</vt:lpstr>
      <vt:lpstr>Lucas</vt:lpstr>
      <vt:lpstr>MAX</vt:lpstr>
      <vt:lpstr>Yingruo</vt:lpstr>
      <vt:lpstr>Yingruo</vt:lpstr>
      <vt:lpstr>Yingruo</vt:lpstr>
      <vt:lpstr>Kiran</vt:lpstr>
      <vt:lpstr>Noah</vt:lpstr>
      <vt:lpstr>gantt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LongShot   Trajectory Progress update Team Lead 1 Presentation</dc:title>
  <dc:creator>Blake Rude</dc:creator>
  <cp:lastModifiedBy>Blake Rude</cp:lastModifiedBy>
  <cp:revision>5</cp:revision>
  <dcterms:created xsi:type="dcterms:W3CDTF">2020-02-25T17:50:11Z</dcterms:created>
  <dcterms:modified xsi:type="dcterms:W3CDTF">2020-02-25T18:44:18Z</dcterms:modified>
</cp:coreProperties>
</file>