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70" r:id="rId10"/>
    <p:sldId id="274" r:id="rId11"/>
    <p:sldId id="275" r:id="rId12"/>
    <p:sldId id="271" r:id="rId13"/>
    <p:sldId id="272" r:id="rId14"/>
    <p:sldId id="267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2" autoAdjust="0"/>
    <p:restoredTop sz="94660"/>
  </p:normalViewPr>
  <p:slideViewPr>
    <p:cSldViewPr snapToGrid="0">
      <p:cViewPr>
        <p:scale>
          <a:sx n="45" d="100"/>
          <a:sy n="45" d="100"/>
        </p:scale>
        <p:origin x="1888" y="1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1F88FEA-3E33-4B47-B4A4-E536FB91E135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B0B416A-A101-4019-B3D4-DDFAE1EF8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1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8FEA-3E33-4B47-B4A4-E536FB91E135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416A-A101-4019-B3D4-DDFAE1EF8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39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8FEA-3E33-4B47-B4A4-E536FB91E135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416A-A101-4019-B3D4-DDFAE1EF8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13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8FEA-3E33-4B47-B4A4-E536FB91E135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416A-A101-4019-B3D4-DDFAE1EF8551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0872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8FEA-3E33-4B47-B4A4-E536FB91E135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416A-A101-4019-B3D4-DDFAE1EF8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77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8FEA-3E33-4B47-B4A4-E536FB91E135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416A-A101-4019-B3D4-DDFAE1EF8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13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8FEA-3E33-4B47-B4A4-E536FB91E135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416A-A101-4019-B3D4-DDFAE1EF8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94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8FEA-3E33-4B47-B4A4-E536FB91E135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416A-A101-4019-B3D4-DDFAE1EF8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75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8FEA-3E33-4B47-B4A4-E536FB91E135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416A-A101-4019-B3D4-DDFAE1EF8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46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8FEA-3E33-4B47-B4A4-E536FB91E135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416A-A101-4019-B3D4-DDFAE1EF8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06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8FEA-3E33-4B47-B4A4-E536FB91E135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416A-A101-4019-B3D4-DDFAE1EF8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7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8FEA-3E33-4B47-B4A4-E536FB91E135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416A-A101-4019-B3D4-DDFAE1EF8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6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8FEA-3E33-4B47-B4A4-E536FB91E135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416A-A101-4019-B3D4-DDFAE1EF8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98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8FEA-3E33-4B47-B4A4-E536FB91E135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416A-A101-4019-B3D4-DDFAE1EF8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2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8FEA-3E33-4B47-B4A4-E536FB91E135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416A-A101-4019-B3D4-DDFAE1EF8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47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8FEA-3E33-4B47-B4A4-E536FB91E135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416A-A101-4019-B3D4-DDFAE1EF8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91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8FEA-3E33-4B47-B4A4-E536FB91E135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416A-A101-4019-B3D4-DDFAE1EF8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88FEA-3E33-4B47-B4A4-E536FB91E135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B416A-A101-4019-B3D4-DDFAE1EF8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517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16F23-C336-45C2-89BF-78BCABFAB2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LongShot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sz="3600" dirty="0"/>
              <a:t>Trajectory Progress update</a:t>
            </a:r>
            <a:br>
              <a:rPr lang="en-US" dirty="0"/>
            </a:br>
            <a:r>
              <a:rPr lang="en-US" sz="1800" dirty="0"/>
              <a:t>Team Lead 1 Presentation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992C3-DED6-4BE6-9B91-EB828994C2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Blake Rude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F4009B-7ECF-462E-A7C4-62A8E90B1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4754" y="5036897"/>
            <a:ext cx="1863305" cy="139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48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0A4A0-9118-4B66-B543-6DEB7F4A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879764"/>
          </a:xfrm>
        </p:spPr>
        <p:txBody>
          <a:bodyPr/>
          <a:lstStyle/>
          <a:p>
            <a:r>
              <a:rPr lang="en-US" sz="4800" dirty="0" err="1"/>
              <a:t>Yingruo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51FA396-D8A6-4771-8F8D-0B67DB5FA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4754" y="5036897"/>
            <a:ext cx="1863305" cy="139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picture containing water, boat, large, blue&#10;&#10;Description automatically generated">
            <a:extLst>
              <a:ext uri="{FF2B5EF4-FFF2-40B4-BE49-F238E27FC236}">
                <a16:creationId xmlns:a16="http://schemas.microsoft.com/office/drawing/2014/main" id="{A73AA3A9-EA3F-496F-9AD6-B8C4327954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29" y="1193949"/>
            <a:ext cx="91916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386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0A4A0-9118-4B66-B543-6DEB7F4A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879764"/>
          </a:xfrm>
        </p:spPr>
        <p:txBody>
          <a:bodyPr/>
          <a:lstStyle/>
          <a:p>
            <a:r>
              <a:rPr lang="en-US" sz="4800" dirty="0" err="1"/>
              <a:t>Yingruo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51FA396-D8A6-4771-8F8D-0B67DB5FA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4754" y="5036897"/>
            <a:ext cx="1863305" cy="139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boat in the water&#10;&#10;Description automatically generated">
            <a:extLst>
              <a:ext uri="{FF2B5EF4-FFF2-40B4-BE49-F238E27FC236}">
                <a16:creationId xmlns:a16="http://schemas.microsoft.com/office/drawing/2014/main" id="{0D0FABF3-2EA2-43C0-BBAB-713C95DD6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54" y="1197552"/>
            <a:ext cx="91821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518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0A4A0-9118-4B66-B543-6DEB7F4A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879764"/>
          </a:xfrm>
        </p:spPr>
        <p:txBody>
          <a:bodyPr/>
          <a:lstStyle/>
          <a:p>
            <a:r>
              <a:rPr lang="en-US" sz="4800" dirty="0"/>
              <a:t>Kiran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51FA396-D8A6-4771-8F8D-0B67DB5FA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4754" y="5036897"/>
            <a:ext cx="1863305" cy="139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126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0A4A0-9118-4B66-B543-6DEB7F4A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879764"/>
          </a:xfrm>
        </p:spPr>
        <p:txBody>
          <a:bodyPr/>
          <a:lstStyle/>
          <a:p>
            <a:r>
              <a:rPr lang="en-US" sz="4800" dirty="0"/>
              <a:t>Noah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51FA396-D8A6-4771-8F8D-0B67DB5FA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4754" y="5036897"/>
            <a:ext cx="1863305" cy="139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52B6A22A-8CE6-4EB9-B742-96E49195E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252411"/>
            <a:ext cx="3695700" cy="635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3ABFA670-E5B7-4A88-B4F6-E4F528AE4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723" y="2633662"/>
            <a:ext cx="30956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892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004AD-7D64-4FAA-B534-842CCFDDC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2939" y="327514"/>
            <a:ext cx="1782942" cy="1478570"/>
          </a:xfrm>
        </p:spPr>
        <p:txBody>
          <a:bodyPr/>
          <a:lstStyle/>
          <a:p>
            <a:r>
              <a:rPr lang="en-US" dirty="0" err="1"/>
              <a:t>gantt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BA9CB7F-56FA-4F89-9718-DE90BEE9A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4754" y="5036897"/>
            <a:ext cx="1863305" cy="139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>
            <a:extLst>
              <a:ext uri="{FF2B5EF4-FFF2-40B4-BE49-F238E27FC236}">
                <a16:creationId xmlns:a16="http://schemas.microsoft.com/office/drawing/2014/main" id="{5DC9A9B7-755E-4AA1-8A90-BA016B90D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867" y="2249487"/>
            <a:ext cx="7387087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397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004AD-7D64-4FAA-B534-842CCFDDC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5820" y="542259"/>
            <a:ext cx="1782942" cy="1478570"/>
          </a:xfrm>
        </p:spPr>
        <p:txBody>
          <a:bodyPr/>
          <a:lstStyle/>
          <a:p>
            <a:r>
              <a:rPr lang="en-US" dirty="0" err="1"/>
              <a:t>gantt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BA9CB7F-56FA-4F89-9718-DE90BEE9A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4754" y="5036897"/>
            <a:ext cx="1863305" cy="139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4" name="Picture 2">
            <a:extLst>
              <a:ext uri="{FF2B5EF4-FFF2-40B4-BE49-F238E27FC236}">
                <a16:creationId xmlns:a16="http://schemas.microsoft.com/office/drawing/2014/main" id="{0773A7A7-8A73-4128-A036-B47D345C8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154" y="3243262"/>
            <a:ext cx="29622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>
            <a:extLst>
              <a:ext uri="{FF2B5EF4-FFF2-40B4-BE49-F238E27FC236}">
                <a16:creationId xmlns:a16="http://schemas.microsoft.com/office/drawing/2014/main" id="{3D6607EA-5A8F-4381-BE4A-CCDFB7F75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8134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830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9C5F-88B4-491E-96BD-5EFB1E3FD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D4D69-FE05-44CA-B0FA-B3853029A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CD3EE90-C963-4166-B879-2D5622C60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4754" y="5036897"/>
            <a:ext cx="1863305" cy="139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2521DB1-D929-470E-88F6-D80AAD7EF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18" y="371805"/>
            <a:ext cx="9123784" cy="574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099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37FAF-95DE-46AC-BD8D-9D6329C51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363" y="213076"/>
            <a:ext cx="7716866" cy="123005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22246-6A49-46FA-AAEA-BD07EEE50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57AEC06-D41D-4755-B516-B91604FFB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4754" y="5036897"/>
            <a:ext cx="1863305" cy="139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67BDE517-27C8-454E-A407-9EAF51AFB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403" y="213076"/>
            <a:ext cx="10142785" cy="4659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0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36358-9338-43E6-B94A-137ED1CB0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3AD12-B8D5-4EF2-9C9A-A154F2CD2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5B66A03-87A0-4FB5-B6A9-7CDDAFB9E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4754" y="5036897"/>
            <a:ext cx="1863305" cy="139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E0EFEDE4-2649-40B7-88F2-C7B4C6DE7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117" y="217566"/>
            <a:ext cx="10446588" cy="474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214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64737-9323-4B79-BEF8-4F3B9664D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A45A0-0EB3-4A3F-8D8E-7547887DC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D058177-6FA3-4430-8775-65436CA5E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4754" y="5036897"/>
            <a:ext cx="1863305" cy="139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4C7FD7F4-FC09-478F-8DDE-574AADE4F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475" y="0"/>
            <a:ext cx="48450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129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0A4A0-9118-4B66-B543-6DEB7F4A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879764"/>
          </a:xfrm>
        </p:spPr>
        <p:txBody>
          <a:bodyPr/>
          <a:lstStyle/>
          <a:p>
            <a:r>
              <a:rPr lang="en-US" sz="4800" dirty="0"/>
              <a:t>Blake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51FA396-D8A6-4771-8F8D-0B67DB5FA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4754" y="5036897"/>
            <a:ext cx="1863305" cy="139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304B2C7-A1D6-4569-BA63-6DDD96074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918525"/>
            <a:ext cx="8670091" cy="502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990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0A4A0-9118-4B66-B543-6DEB7F4A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879764"/>
          </a:xfrm>
        </p:spPr>
        <p:txBody>
          <a:bodyPr/>
          <a:lstStyle/>
          <a:p>
            <a:r>
              <a:rPr lang="en-US" sz="4800" dirty="0"/>
              <a:t>Lucas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51FA396-D8A6-4771-8F8D-0B67DB5FA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4754" y="5036897"/>
            <a:ext cx="1863305" cy="139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265755AD-E53B-4C8A-880D-8D310D53D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84388"/>
            <a:ext cx="12192000" cy="268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373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0A4A0-9118-4B66-B543-6DEB7F4A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879764"/>
          </a:xfrm>
        </p:spPr>
        <p:txBody>
          <a:bodyPr/>
          <a:lstStyle/>
          <a:p>
            <a:r>
              <a:rPr lang="en-US" sz="4800" dirty="0"/>
              <a:t>MAX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51FA396-D8A6-4771-8F8D-0B67DB5FA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4754" y="5036897"/>
            <a:ext cx="1863305" cy="139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E0529D62-AEE9-459C-8E29-DC24FCBE2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38" y="919163"/>
            <a:ext cx="5724525" cy="501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073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0A4A0-9118-4B66-B543-6DEB7F4A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879764"/>
          </a:xfrm>
        </p:spPr>
        <p:txBody>
          <a:bodyPr/>
          <a:lstStyle/>
          <a:p>
            <a:r>
              <a:rPr lang="en-US" sz="4800" dirty="0" err="1"/>
              <a:t>Yingruo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51FA396-D8A6-4771-8F8D-0B67DB5FA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4754" y="5036897"/>
            <a:ext cx="1863305" cy="139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table, chair, sitting, water&#10;&#10;Description automatically generated">
            <a:extLst>
              <a:ext uri="{FF2B5EF4-FFF2-40B4-BE49-F238E27FC236}">
                <a16:creationId xmlns:a16="http://schemas.microsoft.com/office/drawing/2014/main" id="{4CB720FF-C905-4D9B-A4FB-0657814DBE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29" y="1066366"/>
            <a:ext cx="915352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3841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87</TotalTime>
  <Words>13</Words>
  <Application>Microsoft Office PowerPoint</Application>
  <PresentationFormat>Widescreen</PresentationFormat>
  <Paragraphs>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Tw Cen MT</vt:lpstr>
      <vt:lpstr>Circuit</vt:lpstr>
      <vt:lpstr>LongShot   Trajectory Progress update Team Lead 1 Presentation</vt:lpstr>
      <vt:lpstr>PowerPoint Presentation</vt:lpstr>
      <vt:lpstr>PowerPoint Presentation</vt:lpstr>
      <vt:lpstr>PowerPoint Presentation</vt:lpstr>
      <vt:lpstr>PowerPoint Presentation</vt:lpstr>
      <vt:lpstr>Blake</vt:lpstr>
      <vt:lpstr>Lucas</vt:lpstr>
      <vt:lpstr>MAX</vt:lpstr>
      <vt:lpstr>Yingruo</vt:lpstr>
      <vt:lpstr>Yingruo</vt:lpstr>
      <vt:lpstr>Yingruo</vt:lpstr>
      <vt:lpstr>Kiran</vt:lpstr>
      <vt:lpstr>Noah</vt:lpstr>
      <vt:lpstr>gantt</vt:lpstr>
      <vt:lpstr>gantt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LongShot   Trajectory Progress update Team Lead 1 Presentation</dc:title>
  <dc:creator>Blake Rude</dc:creator>
  <cp:lastModifiedBy>Blake Rude</cp:lastModifiedBy>
  <cp:revision>5</cp:revision>
  <dcterms:created xsi:type="dcterms:W3CDTF">2020-02-25T17:50:11Z</dcterms:created>
  <dcterms:modified xsi:type="dcterms:W3CDTF">2020-02-25T19:29:19Z</dcterms:modified>
</cp:coreProperties>
</file>