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9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61497-F7D7-B244-BB84-997966E7039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DE2B4-C2E3-FE47-A190-C1F235625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ametsoc.org/doi/full/10.1175/JAM2301.1" TargetMode="External"/><Relationship Id="rId4" Type="http://schemas.openxmlformats.org/officeDocument/2006/relationships/hyperlink" Target="https://w2.weather.gov/climate/background.php?wfo=lot&amp;site=111549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https://journals.ametsoc.org/doi/full/10.1175/JAM2301.1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https://w2.weather.gov/climate/background.php?wfo=lot&amp;site=111549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E2B4-C2E3-FE47-A190-C1F235625F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D287E07-C9FC-A346-BD80-0ECE60913E1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6CF0890-7044-844B-BA27-200AAAA51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7E07-C9FC-A346-BD80-0ECE60913E1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890-7044-844B-BA27-200AAAA51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7E07-C9FC-A346-BD80-0ECE60913E1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890-7044-844B-BA27-200AAAA51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7E07-C9FC-A346-BD80-0ECE60913E1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890-7044-844B-BA27-200AAAA51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7E07-C9FC-A346-BD80-0ECE60913E1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890-7044-844B-BA27-200AAAA51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7E07-C9FC-A346-BD80-0ECE60913E1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890-7044-844B-BA27-200AAAA51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7E07-C9FC-A346-BD80-0ECE60913E1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890-7044-844B-BA27-200AAAA51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D287E07-C9FC-A346-BD80-0ECE60913E1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890-7044-844B-BA27-200AAAA51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D287E07-C9FC-A346-BD80-0ECE60913E1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890-7044-844B-BA27-200AAAA51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7E07-C9FC-A346-BD80-0ECE60913E1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890-7044-844B-BA27-200AAAA51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7E07-C9FC-A346-BD80-0ECE60913E1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890-7044-844B-BA27-200AAAA51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7E07-C9FC-A346-BD80-0ECE60913E1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890-7044-844B-BA27-200AAAA51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7E07-C9FC-A346-BD80-0ECE60913E1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890-7044-844B-BA27-200AAAA51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7E07-C9FC-A346-BD80-0ECE60913E1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890-7044-844B-BA27-200AAAA51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7E07-C9FC-A346-BD80-0ECE60913E1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890-7044-844B-BA27-200AAAA51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7E07-C9FC-A346-BD80-0ECE60913E1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890-7044-844B-BA27-200AAAA51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7E07-C9FC-A346-BD80-0ECE60913E1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890-7044-844B-BA27-200AAAA51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D287E07-C9FC-A346-BD80-0ECE60913E1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6CF0890-7044-844B-BA27-200AAAA5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2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8470" y="1283306"/>
            <a:ext cx="4805083" cy="18422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smtClean="0"/>
              <a:t>Capstone Proposal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8365" y="3333097"/>
            <a:ext cx="2465294" cy="472421"/>
          </a:xfrm>
        </p:spPr>
        <p:txBody>
          <a:bodyPr/>
          <a:lstStyle/>
          <a:p>
            <a:r>
              <a:rPr lang="en-US" smtClean="0"/>
              <a:t>Blake Wallace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5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087" y="821267"/>
            <a:ext cx="2771587" cy="1043391"/>
          </a:xfrm>
        </p:spPr>
        <p:txBody>
          <a:bodyPr/>
          <a:lstStyle/>
          <a:p>
            <a:r>
              <a:rPr lang="en-US" sz="4400" dirty="0" smtClean="0"/>
              <a:t>Uber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714687" y="3081866"/>
            <a:ext cx="104278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Verify the claim that drivers using the destination feature</a:t>
            </a:r>
          </a:p>
          <a:p>
            <a:r>
              <a:rPr lang="en-US" sz="2800" dirty="0" smtClean="0"/>
              <a:t>are effecting the pay of drivers not using the same feature.</a:t>
            </a:r>
          </a:p>
        </p:txBody>
      </p:sp>
    </p:spTree>
    <p:extLst>
      <p:ext uri="{BB962C8B-B14F-4D97-AF65-F5344CB8AC3E}">
        <p14:creationId xmlns:p14="http://schemas.microsoft.com/office/powerpoint/2010/main" val="199913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Lake Breeze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0154" y="2895599"/>
            <a:ext cx="101457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Model for predictive purposes the affects of the lake </a:t>
            </a:r>
          </a:p>
          <a:p>
            <a:r>
              <a:rPr lang="en-US" sz="2800" dirty="0" smtClean="0"/>
              <a:t>temperature and breeze on the weather in the city in the</a:t>
            </a:r>
          </a:p>
          <a:p>
            <a:r>
              <a:rPr lang="en-US" sz="2800" dirty="0" smtClean="0"/>
              <a:t>City of Chicago.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450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636" y="825749"/>
            <a:ext cx="2085787" cy="922367"/>
          </a:xfrm>
        </p:spPr>
        <p:txBody>
          <a:bodyPr/>
          <a:lstStyle/>
          <a:p>
            <a:r>
              <a:rPr lang="en-US" smtClean="0"/>
              <a:t>Baseball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8153" y="3550024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 will make the playoffs?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74259" y="4518212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smtClean="0"/>
              <a:t>world series?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87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</TotalTime>
  <Words>72</Words>
  <Application>Microsoft Macintosh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Capstone Proposal</vt:lpstr>
      <vt:lpstr>Uber</vt:lpstr>
      <vt:lpstr>The Lake Breeze</vt:lpstr>
      <vt:lpstr>Baseball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Proposal</dc:title>
  <dc:creator>Blake Wallace</dc:creator>
  <cp:lastModifiedBy>Blake Wallace</cp:lastModifiedBy>
  <cp:revision>7</cp:revision>
  <dcterms:created xsi:type="dcterms:W3CDTF">2019-04-10T03:26:40Z</dcterms:created>
  <dcterms:modified xsi:type="dcterms:W3CDTF">2019-04-10T15:38:29Z</dcterms:modified>
</cp:coreProperties>
</file>