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19"/>
  </p:normalViewPr>
  <p:slideViewPr>
    <p:cSldViewPr snapToGrid="0" snapToObjects="1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2CFD1-836D-0641-B4E5-3F8B86EF1945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48C78-41A2-734E-B6E3-515C9487E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89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48C78-41A2-734E-B6E3-515C9487E0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79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2533" y="508000"/>
            <a:ext cx="7170364" cy="1357653"/>
          </a:xfrm>
        </p:spPr>
        <p:txBody>
          <a:bodyPr>
            <a:noAutofit/>
          </a:bodyPr>
          <a:lstStyle/>
          <a:p>
            <a:r>
              <a:rPr lang="en-US" sz="8800" dirty="0" smtClean="0"/>
              <a:t>Lego or not</a:t>
            </a:r>
            <a:endParaRPr lang="en-US" sz="8800" dirty="0"/>
          </a:p>
        </p:txBody>
      </p:sp>
      <p:sp>
        <p:nvSpPr>
          <p:cNvPr id="6" name="TextBox 5"/>
          <p:cNvSpPr txBox="1"/>
          <p:nvPr/>
        </p:nvSpPr>
        <p:spPr>
          <a:xfrm>
            <a:off x="7399867" y="2252133"/>
            <a:ext cx="2276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Blake Wallace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34583" y="2775353"/>
            <a:ext cx="20072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April 5, 2019</a:t>
            </a:r>
            <a:endParaRPr lang="en-US" sz="2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59" y="2040465"/>
            <a:ext cx="5160807" cy="430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Defining the problem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/>
              <a:t>train two classification models,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/>
              <a:t>bayes classification plus one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/>
              <a:t>to predict lego sub-</a:t>
            </a:r>
            <a:r>
              <a:rPr lang="en-US" sz="3200" dirty="0" err="1" smtClean="0"/>
              <a:t>reddit</a:t>
            </a:r>
            <a:r>
              <a:rPr lang="en-US" sz="3200" dirty="0" smtClean="0"/>
              <a:t>, while minimizing the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/>
              <a:t>Model’s variance.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385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Gather the data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518687" y="3349489"/>
            <a:ext cx="7118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Reddit Posts from 6 sub-</a:t>
            </a:r>
            <a:r>
              <a:rPr lang="en-US" sz="3200" dirty="0" err="1" smtClean="0"/>
              <a:t>reddits</a:t>
            </a:r>
            <a:r>
              <a:rPr lang="en-US" sz="3200" dirty="0" smtClean="0"/>
              <a:t> were used.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067468" y="4625481"/>
            <a:ext cx="26176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r/</a:t>
            </a:r>
            <a:r>
              <a:rPr lang="en-US" sz="3200" dirty="0" err="1" smtClean="0"/>
              <a:t>lego</a:t>
            </a:r>
            <a:endParaRPr lang="en-US" sz="3200" dirty="0" smtClean="0"/>
          </a:p>
          <a:p>
            <a:r>
              <a:rPr lang="en-US" sz="3200" dirty="0" smtClean="0"/>
              <a:t>r/</a:t>
            </a:r>
            <a:r>
              <a:rPr lang="en-US" sz="3200" dirty="0" err="1" smtClean="0"/>
              <a:t>legos</a:t>
            </a:r>
            <a:endParaRPr lang="en-US" sz="3200" dirty="0" smtClean="0"/>
          </a:p>
          <a:p>
            <a:r>
              <a:rPr lang="en-US" sz="3200" dirty="0" smtClean="0"/>
              <a:t>r/</a:t>
            </a:r>
            <a:r>
              <a:rPr lang="en-US" sz="3200" dirty="0" err="1" smtClean="0"/>
              <a:t>legostarwars</a:t>
            </a:r>
            <a:endParaRPr lang="en-US" sz="3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67468" y="2300571"/>
            <a:ext cx="5506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Challenge # 1: Getting the data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078123" y="4420663"/>
            <a:ext cx="18149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r/popular</a:t>
            </a:r>
          </a:p>
          <a:p>
            <a:r>
              <a:rPr lang="en-US" sz="3200" dirty="0" smtClean="0"/>
              <a:t>r/Pictures</a:t>
            </a:r>
          </a:p>
          <a:p>
            <a:r>
              <a:rPr lang="en-US" sz="3200" dirty="0" smtClean="0"/>
              <a:t>r/original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874933" y="5236271"/>
            <a:ext cx="4540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Shout out to </a:t>
            </a:r>
            <a:r>
              <a:rPr lang="en-US" sz="2800" dirty="0" err="1"/>
              <a:t>Felippe</a:t>
            </a:r>
            <a:r>
              <a:rPr lang="en-US" sz="2800" dirty="0"/>
              <a:t> Rodrigues</a:t>
            </a:r>
          </a:p>
        </p:txBody>
      </p:sp>
    </p:spTree>
    <p:extLst>
      <p:ext uri="{BB962C8B-B14F-4D97-AF65-F5344CB8AC3E}">
        <p14:creationId xmlns:p14="http://schemas.microsoft.com/office/powerpoint/2010/main" val="69156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Exploring the data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107577" y="2214694"/>
            <a:ext cx="5553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Challenge #2: Main Body Photos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16517" y="2902930"/>
            <a:ext cx="266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Positive Class Picts only: </a:t>
            </a:r>
          </a:p>
          <a:p>
            <a:r>
              <a:rPr lang="en-US" dirty="0" smtClean="0"/>
              <a:t>5812 </a:t>
            </a:r>
            <a:r>
              <a:rPr lang="en-US" dirty="0" smtClean="0"/>
              <a:t>out of </a:t>
            </a:r>
            <a:r>
              <a:rPr lang="en-US" dirty="0" smtClean="0"/>
              <a:t>6566 </a:t>
            </a:r>
            <a:r>
              <a:rPr lang="en-US" dirty="0" smtClean="0">
                <a:sym typeface="Wingdings"/>
              </a:rPr>
              <a:t> 88%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42" y="3810871"/>
            <a:ext cx="3488267" cy="25719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92006"/>
            <a:ext cx="5147285" cy="403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9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801" y="863599"/>
            <a:ext cx="6045826" cy="1130961"/>
          </a:xfrm>
        </p:spPr>
        <p:txBody>
          <a:bodyPr>
            <a:normAutofit/>
          </a:bodyPr>
          <a:lstStyle/>
          <a:p>
            <a:r>
              <a:rPr lang="en-US" sz="5400" dirty="0" smtClean="0"/>
              <a:t>Model the data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491067" y="2269067"/>
            <a:ext cx="5722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Challenge # 3: Choosing a Model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91067" y="3128349"/>
            <a:ext cx="511864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Count </a:t>
            </a:r>
            <a:r>
              <a:rPr lang="en-US" sz="2800" dirty="0" err="1" smtClean="0"/>
              <a:t>Vectorizer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/>
              </a:rPr>
              <a:t> tokens, Regex</a:t>
            </a:r>
          </a:p>
          <a:p>
            <a:r>
              <a:rPr lang="en-US" sz="2800" dirty="0" smtClean="0">
                <a:sym typeface="Wingdings"/>
              </a:rPr>
              <a:t>Ada Boost with Random Forest</a:t>
            </a:r>
          </a:p>
          <a:p>
            <a:r>
              <a:rPr lang="en-US" sz="2800" dirty="0" smtClean="0">
                <a:sym typeface="Wingdings"/>
              </a:rPr>
              <a:t>Bag  variance control</a:t>
            </a:r>
          </a:p>
          <a:p>
            <a:r>
              <a:rPr lang="en-US" sz="2800" dirty="0" smtClean="0">
                <a:sym typeface="Wingdings"/>
              </a:rPr>
              <a:t>Grid Search  Model comparison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68533" y="3776133"/>
            <a:ext cx="41899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Random Forest</a:t>
            </a:r>
          </a:p>
          <a:p>
            <a:r>
              <a:rPr lang="en-US" sz="3200" dirty="0" smtClean="0"/>
              <a:t>Multinomial Naïve </a:t>
            </a:r>
            <a:r>
              <a:rPr lang="en-US" sz="3200" dirty="0" smtClean="0"/>
              <a:t>Bayes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92068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533" y="795866"/>
            <a:ext cx="7298893" cy="1130961"/>
          </a:xfrm>
        </p:spPr>
        <p:txBody>
          <a:bodyPr>
            <a:normAutofit/>
          </a:bodyPr>
          <a:lstStyle/>
          <a:p>
            <a:r>
              <a:rPr lang="en-US" sz="5400" dirty="0" smtClean="0"/>
              <a:t>Evaluate the model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6536267" y="2605782"/>
            <a:ext cx="41253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reduction of variance </a:t>
            </a:r>
          </a:p>
          <a:p>
            <a:r>
              <a:rPr lang="en-US" sz="3200" dirty="0" smtClean="0"/>
              <a:t>of nearly </a:t>
            </a:r>
            <a:r>
              <a:rPr lang="en-US" sz="3200" dirty="0" smtClean="0"/>
              <a:t>15%!!!!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528113" y="4157133"/>
            <a:ext cx="54806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trade-off, almost 10% reduction in our </a:t>
            </a:r>
          </a:p>
          <a:p>
            <a:r>
              <a:rPr lang="en-US" sz="2400" dirty="0" smtClean="0"/>
              <a:t>model’s ability to account for variance </a:t>
            </a:r>
          </a:p>
          <a:p>
            <a:r>
              <a:rPr lang="en-US" sz="2400" dirty="0" smtClean="0"/>
              <a:t>(i.e., an increase in training </a:t>
            </a:r>
          </a:p>
          <a:p>
            <a:r>
              <a:rPr lang="en-US" sz="2400" dirty="0" smtClean="0"/>
              <a:t>bias of just under10%.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6" y="2398556"/>
            <a:ext cx="52197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728133"/>
            <a:ext cx="5012893" cy="121562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Conclusion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287867" y="2421466"/>
            <a:ext cx="101291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Naïve Bayes Classification outperformed the other models in </a:t>
            </a:r>
          </a:p>
          <a:p>
            <a:r>
              <a:rPr lang="en-US" sz="3200" dirty="0" smtClean="0"/>
              <a:t>reducing variance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87867" y="3688523"/>
            <a:ext cx="10114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With Naïve Bayes we were able to reduce our variance by </a:t>
            </a:r>
          </a:p>
          <a:p>
            <a:r>
              <a:rPr lang="en-US" sz="3200" dirty="0" smtClean="0"/>
              <a:t>almost </a:t>
            </a:r>
            <a:r>
              <a:rPr lang="en-US" sz="3200" dirty="0" smtClean="0"/>
              <a:t>15%. 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87867" y="4955580"/>
            <a:ext cx="5224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Lego fans love to post pictures!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691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8840" y="1492039"/>
            <a:ext cx="5453160" cy="2047028"/>
          </a:xfrm>
        </p:spPr>
        <p:txBody>
          <a:bodyPr>
            <a:normAutofit/>
          </a:bodyPr>
          <a:lstStyle/>
          <a:p>
            <a:r>
              <a:rPr lang="en-US" sz="5400" smtClean="0"/>
              <a:t>Tux </a:t>
            </a:r>
            <a:br>
              <a:rPr lang="en-US" sz="5400" smtClean="0"/>
            </a:br>
            <a:r>
              <a:rPr lang="en-US" sz="5400" smtClean="0"/>
              <a:t>included</a:t>
            </a:r>
            <a:r>
              <a:rPr lang="en-US" sz="5400" dirty="0" smtClean="0"/>
              <a:t>!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39" y="330319"/>
            <a:ext cx="6045201" cy="588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4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556932"/>
            <a:ext cx="4437159" cy="1368027"/>
          </a:xfrm>
        </p:spPr>
        <p:txBody>
          <a:bodyPr>
            <a:noAutofit/>
          </a:bodyPr>
          <a:lstStyle/>
          <a:p>
            <a:r>
              <a:rPr lang="en-US" sz="5400" dirty="0" smtClean="0"/>
              <a:t>Questions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881" y="1452692"/>
            <a:ext cx="5331879" cy="418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6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301</TotalTime>
  <Words>191</Words>
  <Application>Microsoft Macintosh PowerPoint</Application>
  <PresentationFormat>Widescreen</PresentationFormat>
  <Paragraphs>49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Tw Cen MT</vt:lpstr>
      <vt:lpstr>Wingdings</vt:lpstr>
      <vt:lpstr>Arial</vt:lpstr>
      <vt:lpstr>Droplet</vt:lpstr>
      <vt:lpstr>Lego or not</vt:lpstr>
      <vt:lpstr>Defining the problem</vt:lpstr>
      <vt:lpstr>Gather the data</vt:lpstr>
      <vt:lpstr>Exploring the data</vt:lpstr>
      <vt:lpstr>Model the data</vt:lpstr>
      <vt:lpstr>Evaluate the model</vt:lpstr>
      <vt:lpstr>Conclusion</vt:lpstr>
      <vt:lpstr>Tux  included!</vt:lpstr>
      <vt:lpstr>Questions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Lego or not</dc:title>
  <dc:creator>Blake Wallace</dc:creator>
  <cp:lastModifiedBy>Blake Wallace</cp:lastModifiedBy>
  <cp:revision>20</cp:revision>
  <dcterms:created xsi:type="dcterms:W3CDTF">2019-04-05T04:16:22Z</dcterms:created>
  <dcterms:modified xsi:type="dcterms:W3CDTF">2019-04-08T08:36:09Z</dcterms:modified>
</cp:coreProperties>
</file>