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7F3-30FF-4359-A569-DB661499653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7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7F3-30FF-4359-A569-DB661499653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7F3-30FF-4359-A569-DB661499653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3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7F3-30FF-4359-A569-DB661499653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2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7F3-30FF-4359-A569-DB661499653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1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7F3-30FF-4359-A569-DB661499653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6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7F3-30FF-4359-A569-DB661499653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4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7F3-30FF-4359-A569-DB661499653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7F3-30FF-4359-A569-DB661499653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6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7F3-30FF-4359-A569-DB661499653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9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7F3-30FF-4359-A569-DB661499653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47F3-30FF-4359-A569-DB661499653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26EFC-DCE3-4810-BD8E-AD5A7628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Blake Wewer and Alex Burroughs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0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Switch Statements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Statements</dc:title>
  <dc:creator>Blake Wewer</dc:creator>
  <cp:lastModifiedBy>Blake Wewer</cp:lastModifiedBy>
  <cp:revision>4</cp:revision>
  <dcterms:created xsi:type="dcterms:W3CDTF">2018-04-17T04:04:58Z</dcterms:created>
  <dcterms:modified xsi:type="dcterms:W3CDTF">2018-04-17T04:06:26Z</dcterms:modified>
</cp:coreProperties>
</file>