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367D-6E93-4D1A-A844-D3E38505C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925B3-6632-4F65-BB96-76602AFCC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11035-8676-4775-AA1C-F1C46C8D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C58F-5741-4B5F-A1A1-BEFDA548C9B0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54A0F-53C4-4C20-A39D-D569ED26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D5D7C-3C47-4F34-800F-21214B57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23E4-8B78-4A71-B2F4-2E10D2126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8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8DAD3-5FF9-444A-9CC9-509EA885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7651D-FAEE-4AEB-9EC4-34AE2C000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8C1BB-6B61-4EAB-A633-3591D3D8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C58F-5741-4B5F-A1A1-BEFDA548C9B0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2FF56-7DEF-4D8B-8168-6F34AD5F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B2612-FB1C-45E4-9FF4-234E75B5B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23E4-8B78-4A71-B2F4-2E10D2126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9EB34-F3D5-4E32-8982-6D6BC022D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90492-AC10-4465-8F5B-F95C90642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B47C8-6FD5-4394-91BE-E7076F0E0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C58F-5741-4B5F-A1A1-BEFDA548C9B0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406FE-E04C-4124-AD9C-0FC54BADC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18A74-D662-439B-AB75-A8E37DFC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23E4-8B78-4A71-B2F4-2E10D2126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3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991EB-9BCB-4031-AAD8-5324229F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872A-7783-4A61-BF4B-F4201E54A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C5E62-C410-4CFA-A66A-37BF6274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C58F-5741-4B5F-A1A1-BEFDA548C9B0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D0E03-6535-4B7C-9FB0-55D6BA4B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93099-7F52-40EC-BC1A-10203D5C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23E4-8B78-4A71-B2F4-2E10D2126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96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F745-D9AC-468E-AACE-B429DBF6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08D34-EEEE-4D39-AB1B-C6B4775B1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3EC56-818E-4EA7-92AF-314AD1E7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C58F-5741-4B5F-A1A1-BEFDA548C9B0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DD4A9-A0A4-4A59-9112-C971CD5F0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AA2F9-A81D-4EFA-9E74-44296CBE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23E4-8B78-4A71-B2F4-2E10D2126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0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ABFBF-8DC8-450C-9729-715FF67A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24476-1630-4DAE-8625-04D78F51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9016D-39E8-4672-9501-4C3A9CFC4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279E9-8DC4-4A5A-9645-C4701D7E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C58F-5741-4B5F-A1A1-BEFDA548C9B0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1C233-87E5-4AD8-873E-800CA6616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EBD91-D0C3-4A3F-9D71-05F5B02C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23E4-8B78-4A71-B2F4-2E10D2126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1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C81E7-8123-4602-8A21-D391F0214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957B2-2822-4249-BB2D-CCD2FE51F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DE929-2128-4BF9-A893-EBD7AE4C1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1B2BF-B215-4DD6-9EAD-C8BC91D25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478DBF-7B4D-40E2-AD9C-5831693AE4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C01DE5-59FD-487C-B10E-21241E95F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C58F-5741-4B5F-A1A1-BEFDA548C9B0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2B0DF8-5ECD-4582-B99B-6DCDC6791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9EB36-D0B6-4B48-8781-438F3D4E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23E4-8B78-4A71-B2F4-2E10D2126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7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48ED-71D1-4493-B9A2-306213DE0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34C65-6069-48F5-8741-95861153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C58F-5741-4B5F-A1A1-BEFDA548C9B0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56A07-E261-43A2-8D5A-4F433699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0F5069-0D90-4ACE-AC86-E474A20AB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23E4-8B78-4A71-B2F4-2E10D2126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90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603C5A-BF21-4C78-B95A-75A7DC60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C58F-5741-4B5F-A1A1-BEFDA548C9B0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C184D-8631-4C86-AAAC-F654D1224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1C96B-7FE6-404E-9313-238ABF6D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23E4-8B78-4A71-B2F4-2E10D2126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5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7FC1B-932A-47B6-A8BE-71EDCB736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CF836-4AA1-4FB6-B2CC-C0DDB64E3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52271-832E-44F6-A23F-D614A101C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E9B9E-ACF4-43B9-B9C0-C6025438C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C58F-5741-4B5F-A1A1-BEFDA548C9B0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B3555-ABE2-48E9-ABDF-6B88C5AE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7AD18-2852-4A81-9D4D-EA18FA2A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23E4-8B78-4A71-B2F4-2E10D2126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5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8D0C0-C748-4583-9D38-0FA5A8C29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51264E-5B59-4797-AFC8-C2C376B04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776A4-05D5-4A56-B7BA-68A36887B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55439-F9FE-413F-9608-30BACC5E4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C58F-5741-4B5F-A1A1-BEFDA548C9B0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29166-D3A1-4970-80BC-8DA33D5F9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77906-9D07-415D-BEAC-070D703A9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23E4-8B78-4A71-B2F4-2E10D2126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1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72339D-FC10-442D-830A-2052B01E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AC234-D2AA-469A-AE36-A3AA0D3F8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BE0AF-4618-4EFA-8D8E-91BB09DAC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7C58F-5741-4B5F-A1A1-BEFDA548C9B0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012B9-DCB8-479F-AE9B-7713513FE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54BAE-75BA-43D3-B6D6-3FCD9E4D1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823E4-8B78-4A71-B2F4-2E10D2126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9A2E3B-A1CC-458D-9CF4-23EE99814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519112"/>
            <a:ext cx="8208279" cy="62926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FB37CE-CFE7-4D2F-85C4-35E7269F8307}"/>
              </a:ext>
            </a:extLst>
          </p:cNvPr>
          <p:cNvSpPr txBox="1"/>
          <p:nvPr/>
        </p:nvSpPr>
        <p:spPr>
          <a:xfrm>
            <a:off x="391886" y="4023360"/>
            <a:ext cx="29686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MM: the string (array of char)</a:t>
            </a:r>
          </a:p>
          <a:p>
            <a:r>
              <a:rPr lang="en-US" dirty="0"/>
              <a:t>is stored in Data Segment</a:t>
            </a:r>
          </a:p>
          <a:p>
            <a:r>
              <a:rPr lang="en-US" dirty="0"/>
              <a:t>and this entry stores the</a:t>
            </a:r>
          </a:p>
          <a:p>
            <a:r>
              <a:rPr lang="en-US" dirty="0"/>
              <a:t>starting address of the</a:t>
            </a:r>
          </a:p>
          <a:p>
            <a:r>
              <a:rPr lang="en-US" dirty="0"/>
              <a:t>array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F54CCF-C8C2-49D0-BBA9-7502AF156844}"/>
              </a:ext>
            </a:extLst>
          </p:cNvPr>
          <p:cNvCxnSpPr/>
          <p:nvPr/>
        </p:nvCxnSpPr>
        <p:spPr>
          <a:xfrm>
            <a:off x="2899954" y="4794069"/>
            <a:ext cx="4245429" cy="705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6223BA-C519-4519-9F3A-59D1A47FCEB0}"/>
              </a:ext>
            </a:extLst>
          </p:cNvPr>
          <p:cNvSpPr txBox="1"/>
          <p:nvPr/>
        </p:nvSpPr>
        <p:spPr>
          <a:xfrm>
            <a:off x="1683434" y="519112"/>
            <a:ext cx="2755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Question3 : Memory Image</a:t>
            </a:r>
          </a:p>
        </p:txBody>
      </p:sp>
    </p:spTree>
    <p:extLst>
      <p:ext uri="{BB962C8B-B14F-4D97-AF65-F5344CB8AC3E}">
        <p14:creationId xmlns:p14="http://schemas.microsoft.com/office/powerpoint/2010/main" val="3504839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4BB550-1ADE-4F39-95D1-D4B802CE3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671512"/>
            <a:ext cx="7324725" cy="55149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D7CF746-AA74-43C0-9C97-C75B2D8A05BA}"/>
              </a:ext>
            </a:extLst>
          </p:cNvPr>
          <p:cNvSpPr/>
          <p:nvPr/>
        </p:nvSpPr>
        <p:spPr>
          <a:xfrm>
            <a:off x="6260123" y="1423851"/>
            <a:ext cx="1997612" cy="574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64B958-2128-415B-82EA-0DF1A4B40A48}"/>
              </a:ext>
            </a:extLst>
          </p:cNvPr>
          <p:cNvCxnSpPr/>
          <p:nvPr/>
        </p:nvCxnSpPr>
        <p:spPr>
          <a:xfrm>
            <a:off x="6260123" y="1828800"/>
            <a:ext cx="1997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FCA70A-6584-4AC1-997F-81883C308501}"/>
              </a:ext>
            </a:extLst>
          </p:cNvPr>
          <p:cNvCxnSpPr>
            <a:cxnSpLocks/>
          </p:cNvCxnSpPr>
          <p:nvPr/>
        </p:nvCxnSpPr>
        <p:spPr>
          <a:xfrm>
            <a:off x="6260123" y="1645920"/>
            <a:ext cx="1997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1A9E78F-E965-472F-8340-990EE899CC84}"/>
              </a:ext>
            </a:extLst>
          </p:cNvPr>
          <p:cNvSpPr txBox="1"/>
          <p:nvPr/>
        </p:nvSpPr>
        <p:spPr>
          <a:xfrm flipH="1">
            <a:off x="7268665" y="1455435"/>
            <a:ext cx="4906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envp</a:t>
            </a:r>
            <a:endParaRPr lang="en-US" sz="1000" dirty="0"/>
          </a:p>
          <a:p>
            <a:r>
              <a:rPr lang="en-US" sz="1000" dirty="0" err="1"/>
              <a:t>argc</a:t>
            </a:r>
            <a:endParaRPr lang="en-US" sz="1000" dirty="0"/>
          </a:p>
          <a:p>
            <a:r>
              <a:rPr lang="en-US" sz="1000" dirty="0" err="1"/>
              <a:t>argv</a:t>
            </a:r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0204C4-3AD9-4ABB-995C-86A90ECA2B69}"/>
              </a:ext>
            </a:extLst>
          </p:cNvPr>
          <p:cNvSpPr txBox="1"/>
          <p:nvPr/>
        </p:nvSpPr>
        <p:spPr>
          <a:xfrm>
            <a:off x="9345062" y="762937"/>
            <a:ext cx="16410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Even though</a:t>
            </a:r>
          </a:p>
          <a:p>
            <a:r>
              <a:rPr lang="en-US" sz="1200" dirty="0"/>
              <a:t>main( ) does not</a:t>
            </a:r>
          </a:p>
          <a:p>
            <a:r>
              <a:rPr lang="en-US" sz="1200" dirty="0"/>
              <a:t>declare them, </a:t>
            </a:r>
          </a:p>
          <a:p>
            <a:r>
              <a:rPr lang="en-US" sz="1200" dirty="0"/>
              <a:t>these three arguments </a:t>
            </a:r>
          </a:p>
          <a:p>
            <a:r>
              <a:rPr lang="en-US" sz="1200" dirty="0"/>
              <a:t>are pushed by </a:t>
            </a:r>
            <a:r>
              <a:rPr lang="en-US" sz="1200" dirty="0" err="1"/>
              <a:t>crtso</a:t>
            </a:r>
            <a:r>
              <a:rPr lang="en-US" sz="1200" dirty="0"/>
              <a:t> </a:t>
            </a:r>
          </a:p>
          <a:p>
            <a:r>
              <a:rPr lang="en-US" sz="1200" dirty="0"/>
              <a:t>(C Runtime Start Off</a:t>
            </a:r>
          </a:p>
          <a:p>
            <a:r>
              <a:rPr lang="en-US" sz="1200" dirty="0"/>
              <a:t>function)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ACA4FBB-E644-4C40-ABD0-3DF698D3389A}"/>
              </a:ext>
            </a:extLst>
          </p:cNvPr>
          <p:cNvSpPr/>
          <p:nvPr/>
        </p:nvSpPr>
        <p:spPr>
          <a:xfrm>
            <a:off x="8257735" y="1455435"/>
            <a:ext cx="311499" cy="5539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B0AFF8-B7B5-4135-8ED9-1B6717D3ADA5}"/>
              </a:ext>
            </a:extLst>
          </p:cNvPr>
          <p:cNvCxnSpPr>
            <a:stCxn id="12" idx="1"/>
            <a:endCxn id="13" idx="1"/>
          </p:cNvCxnSpPr>
          <p:nvPr/>
        </p:nvCxnSpPr>
        <p:spPr>
          <a:xfrm flipH="1">
            <a:off x="8569234" y="1455435"/>
            <a:ext cx="775828" cy="2769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815BA7E-E98D-4FBD-8C74-729255C93DB1}"/>
              </a:ext>
            </a:extLst>
          </p:cNvPr>
          <p:cNvSpPr txBox="1"/>
          <p:nvPr/>
        </p:nvSpPr>
        <p:spPr>
          <a:xfrm>
            <a:off x="1541417" y="470263"/>
            <a:ext cx="270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Question2: Memory Image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56B262-D6D8-4D29-AD7B-F4C2C279BEF1}"/>
              </a:ext>
            </a:extLst>
          </p:cNvPr>
          <p:cNvCxnSpPr/>
          <p:nvPr/>
        </p:nvCxnSpPr>
        <p:spPr>
          <a:xfrm flipH="1">
            <a:off x="5956663" y="1423851"/>
            <a:ext cx="3034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DDC3F-1520-4F03-95DB-D7525E78A7A1}"/>
              </a:ext>
            </a:extLst>
          </p:cNvPr>
          <p:cNvCxnSpPr>
            <a:cxnSpLocks/>
          </p:cNvCxnSpPr>
          <p:nvPr/>
        </p:nvCxnSpPr>
        <p:spPr>
          <a:xfrm flipH="1">
            <a:off x="5956663" y="2534194"/>
            <a:ext cx="3034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808DE8-007B-4876-9776-6E60915F53DE}"/>
              </a:ext>
            </a:extLst>
          </p:cNvPr>
          <p:cNvCxnSpPr/>
          <p:nvPr/>
        </p:nvCxnSpPr>
        <p:spPr>
          <a:xfrm flipV="1">
            <a:off x="6096000" y="1455435"/>
            <a:ext cx="0" cy="106569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076ED8B-959E-4389-87A5-62B8A8BFEE01}"/>
              </a:ext>
            </a:extLst>
          </p:cNvPr>
          <p:cNvSpPr txBox="1"/>
          <p:nvPr/>
        </p:nvSpPr>
        <p:spPr>
          <a:xfrm>
            <a:off x="5349132" y="1665794"/>
            <a:ext cx="1038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main()’s frame</a:t>
            </a:r>
          </a:p>
        </p:txBody>
      </p:sp>
    </p:spTree>
    <p:extLst>
      <p:ext uri="{BB962C8B-B14F-4D97-AF65-F5344CB8AC3E}">
        <p14:creationId xmlns:p14="http://schemas.microsoft.com/office/powerpoint/2010/main" val="1542142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63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Masaaki Mizuno</dc:creator>
  <cp:lastModifiedBy>Masaaki Mizuno</cp:lastModifiedBy>
  <cp:revision>4</cp:revision>
  <dcterms:created xsi:type="dcterms:W3CDTF">2018-02-26T17:40:35Z</dcterms:created>
  <dcterms:modified xsi:type="dcterms:W3CDTF">2018-02-26T18:06:30Z</dcterms:modified>
</cp:coreProperties>
</file>