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0C47F3-30FF-4359-A569-DB661499653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B26EFC-DCE3-4810-BD8E-AD5A762880E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21213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47F3-30FF-4359-A569-DB661499653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6EFC-DCE3-4810-BD8E-AD5A7628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7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47F3-30FF-4359-A569-DB661499653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6EFC-DCE3-4810-BD8E-AD5A7628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7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47F3-30FF-4359-A569-DB661499653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6EFC-DCE3-4810-BD8E-AD5A7628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6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0C47F3-30FF-4359-A569-DB661499653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B26EFC-DCE3-4810-BD8E-AD5A762880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57410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47F3-30FF-4359-A569-DB661499653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6EFC-DCE3-4810-BD8E-AD5A7628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9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47F3-30FF-4359-A569-DB661499653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6EFC-DCE3-4810-BD8E-AD5A7628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7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47F3-30FF-4359-A569-DB661499653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6EFC-DCE3-4810-BD8E-AD5A7628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47F3-30FF-4359-A569-DB661499653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6EFC-DCE3-4810-BD8E-AD5A7628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0C47F3-30FF-4359-A569-DB661499653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B26EFC-DCE3-4810-BD8E-AD5A762880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97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0C47F3-30FF-4359-A569-DB661499653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B26EFC-DCE3-4810-BD8E-AD5A762880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235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30C47F3-30FF-4359-A569-DB661499653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6B26EFC-DCE3-4810-BD8E-AD5A762880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603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Blake Wewer and Alex Burroughs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0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we have the switch statement shown below: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	switch(x)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	       case a:     //things happen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	          	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	       case b:     </a:t>
            </a:r>
            <a:r>
              <a:rPr lang="en-US" sz="1800" dirty="0"/>
              <a:t>//things happen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	          </a:t>
            </a:r>
            <a:r>
              <a:rPr lang="en-US" sz="1800" dirty="0"/>
              <a:t>	break</a:t>
            </a:r>
            <a:r>
              <a:rPr lang="en-US" sz="18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	       case c:     </a:t>
            </a:r>
            <a:r>
              <a:rPr lang="en-US" sz="1800" dirty="0"/>
              <a:t>//things happen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	          </a:t>
            </a:r>
            <a:r>
              <a:rPr lang="en-US" sz="1800" dirty="0"/>
              <a:t>	break</a:t>
            </a:r>
            <a:r>
              <a:rPr lang="en-US" sz="18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Such that the case values follow  value(a) &lt; value(b) </a:t>
            </a:r>
            <a:r>
              <a:rPr lang="en-US" smtClean="0"/>
              <a:t>&lt; value(c)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</TotalTime>
  <Words>17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Switch Statements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Statements</dc:title>
  <dc:creator>Blake Wewer</dc:creator>
  <cp:lastModifiedBy>Blake Wewer</cp:lastModifiedBy>
  <cp:revision>10</cp:revision>
  <dcterms:created xsi:type="dcterms:W3CDTF">2018-04-17T04:04:58Z</dcterms:created>
  <dcterms:modified xsi:type="dcterms:W3CDTF">2018-04-18T21:41:00Z</dcterms:modified>
</cp:coreProperties>
</file>