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8" r:id="rId3"/>
    <p:sldId id="257" r:id="rId4"/>
    <p:sldId id="263" r:id="rId5"/>
    <p:sldId id="278" r:id="rId6"/>
    <p:sldId id="277" r:id="rId7"/>
    <p:sldId id="262" r:id="rId8"/>
    <p:sldId id="272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6334"/>
    <a:srgbClr val="C26314"/>
    <a:srgbClr val="C65110"/>
    <a:srgbClr val="BA3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60" y="184"/>
      </p:cViewPr>
      <p:guideLst>
        <p:guide orient="horz" pos="2160"/>
        <p:guide pos="3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169CC-849C-41E4-ABE8-6DC2DE376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6602C-4BA4-4DAE-B915-58E4DF946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492DC-8461-4836-9E21-524DCC85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C7D34-A0FD-4074-B078-B3BA7503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A2DEB-DB21-407E-8413-111EE542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0F4BD-D618-46FE-A21E-4D01A7E8252A}"/>
              </a:ext>
            </a:extLst>
          </p:cNvPr>
          <p:cNvSpPr/>
          <p:nvPr userDrawn="1"/>
        </p:nvSpPr>
        <p:spPr>
          <a:xfrm>
            <a:off x="0" y="2000352"/>
            <a:ext cx="12192001" cy="40956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6A8E738-65A4-408A-B7B1-B63AB06DB398}"/>
              </a:ext>
            </a:extLst>
          </p:cNvPr>
          <p:cNvGrpSpPr/>
          <p:nvPr userDrawn="1"/>
        </p:nvGrpSpPr>
        <p:grpSpPr>
          <a:xfrm>
            <a:off x="2650114" y="2314574"/>
            <a:ext cx="6891772" cy="3800475"/>
            <a:chOff x="705301" y="2052365"/>
            <a:chExt cx="5603844" cy="309024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917C65-B15F-44F1-B244-F15B84D43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01" y="2052365"/>
              <a:ext cx="5603844" cy="309024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BB851EE-FA6A-48C5-BC65-7F259D86C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843" y="2298120"/>
              <a:ext cx="4484760" cy="2473126"/>
            </a:xfrm>
            <a:prstGeom prst="rect">
              <a:avLst/>
            </a:prstGeom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66577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DB23-F30D-4CC5-8411-7C44E06D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3A959-CC93-4F3C-8A3F-8E784D74F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B013D-64E4-4C06-BFA8-F16F9F1D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A2ED4-C5D4-4EF7-9D54-03E2F423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CB409-BD9C-4D48-8465-FF82F459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F06454-F795-403D-9076-E42B98BD12A4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5B04B4-88E1-4325-AD07-B54AB6179D2A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D223A44-F2B7-44CC-BDC7-16983D25995A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5462190-5DA2-476E-A460-8FD4B29BCD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2152774-1778-4CAB-BF76-26F46FF7F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85145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57770-8BAD-4844-961C-A1622014A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F6C07-159E-44FC-99AA-A00C2D1C8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BECF2-A395-401A-81FE-39567DB2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1C221-93CC-4CB3-8072-CF99F731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4B178-2CD0-406F-8352-F427C777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800DB2-FCD1-4F4E-8982-9040BD5C83B1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7EE9BE-265B-403E-9148-E040253F2BED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9F59F1F-CE37-45C2-814D-969418F30935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49F4CB4-5F23-4C71-9C19-48DBA8A4C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755F92A-2289-459F-9399-87883D40D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01284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2522-E4AF-4110-82D8-00BB58DD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AC4F-7C3C-40D0-9D30-C3A0A6558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BD227-04A8-4603-B3B3-17A54A80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5252B-9A7B-455A-9C62-75D03789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0A3AC-E733-415D-9487-7BAF75BA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EA1FDA-A5E1-49F8-9CB7-D0B41296E005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1D0881-B55D-4210-9F2F-2C428AACDA81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EFD77D-7805-4576-9F40-A7E70B96B358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CDBB4F94-A864-48D5-B145-2D484AE6E2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4482EDC-4E6D-46C1-B948-D663712ECA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76105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AB70-778D-4C38-AFFB-AA297DBC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E1E48-E90B-48CC-ADB4-7A4456D29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07637-4C97-4DFC-A029-AE50699E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8B89F18-586E-4B97-8EEA-25E99A190A8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2CF88-A562-4F05-BECB-EEE320A1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4FAFF-3B0C-4ED6-B0D8-84897483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BC5258-447E-4367-9DE8-EE70BF66D945}"/>
              </a:ext>
            </a:extLst>
          </p:cNvPr>
          <p:cNvSpPr/>
          <p:nvPr userDrawn="1"/>
        </p:nvSpPr>
        <p:spPr>
          <a:xfrm>
            <a:off x="0" y="2000352"/>
            <a:ext cx="12192001" cy="40956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8FF68E-82E2-473E-831A-1AB5C45D9B15}"/>
              </a:ext>
            </a:extLst>
          </p:cNvPr>
          <p:cNvGrpSpPr/>
          <p:nvPr userDrawn="1"/>
        </p:nvGrpSpPr>
        <p:grpSpPr>
          <a:xfrm>
            <a:off x="2650114" y="2314574"/>
            <a:ext cx="6891772" cy="3800475"/>
            <a:chOff x="705301" y="2052365"/>
            <a:chExt cx="5603844" cy="309024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2C066DC-C313-4EE1-87F8-E03000A4D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01" y="2052365"/>
              <a:ext cx="5603844" cy="309024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D3C7616-A17C-40B7-83FA-E7BDDF866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843" y="2298120"/>
              <a:ext cx="4484760" cy="2473126"/>
            </a:xfrm>
            <a:prstGeom prst="rect">
              <a:avLst/>
            </a:prstGeom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16" name="Subtitle 2">
            <a:extLst>
              <a:ext uri="{FF2B5EF4-FFF2-40B4-BE49-F238E27FC236}">
                <a16:creationId xmlns:a16="http://schemas.microsoft.com/office/drawing/2014/main" id="{F1566320-9AD8-453A-80ED-5CDD2FCE8FAD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09649" y="1409700"/>
            <a:ext cx="10553699" cy="441146"/>
          </a:xfrm>
        </p:spPr>
        <p:txBody>
          <a:bodyPr/>
          <a:lstStyle/>
          <a:p>
            <a:pPr algn="l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79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EB98-C781-4ECC-A85F-ADEB22CA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3F44-0817-4D47-989B-721D72F13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A1D0E-578E-4031-BA4B-B614AE22E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5F6AE-8C1E-4B79-B78C-3BB16F7B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300D3-FA5A-461B-A5C7-F45CE958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9474D-8B5E-4F79-9B4A-48B297C6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9B8E6D-D02E-4A54-A6B0-1965B397A6C5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8F744A-0CD9-4178-A01D-661C43A8E098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A9EBDEB-98EC-4755-8D29-2FBDBFA22EF9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C1BC84-059B-4E4D-AA31-3A366D73E4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47D49E1-132D-46C0-B89B-913B94744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17470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92CE-B015-44DA-95CE-CBE302B5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7F506-A8DA-4C86-A544-3DE6F8A13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6EA68-0452-4A44-83DE-98684E391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6B579-AEBB-4D9C-89B7-D82862A51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2B7B2-FAE5-4B76-B45C-95B38E3E4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455E2-850C-4232-A524-4B1569D7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9CEFA-AF40-4C9F-9699-79E0572C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4AD01-BBEC-44DA-9E06-12EAC953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3E0F42-2B37-4972-9BC2-B16A65FF631A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2B1617-DF0C-4EC1-A665-1BC2B2EBFB96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DA8F3E3-3343-4CFC-94EB-314B7C696D0A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117E61D-AC5F-4391-B1D4-7706FD966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B862DA2-B617-4735-A124-DF4CB04827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325561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66BF-9800-4D30-B1CB-5CFB6DA7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CC377-CE04-47B5-9E02-FE68E981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3F141-3B64-4A16-96AE-4666D326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FCD43-7B66-4352-98E0-D14124E3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79D422-689D-4E55-B5EA-8E5A5255EDC1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66F15-8002-456C-9577-6D49FC7D1CB7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DEB3100-8839-4966-97EC-7CC0A918F0A8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41E8894-14C0-4F7E-968F-C73F27DD83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C439C5E-7129-4704-B381-0F3A863685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71054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92E29-7716-48FC-8C08-1853C6D8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6D73A-B50C-4071-9E97-EAB1330E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D7809-C288-43E4-A5F6-A3206DD2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CA8A79-A0DD-4B8A-9ADE-F846B2619FEE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67D514-198A-4178-A7AF-22CE24DC949B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B20ED1C-80FC-4415-8C15-A2399DB33F27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D0BB832-B428-4EA3-9E0A-A3F87A17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23AED9E-4396-44BB-82AD-41C090D93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365194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E8D4-817F-48CD-B1EB-AFDB7E52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6FE33-F70F-41E7-A3C6-8632C4D2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21AB8-60D2-4AEC-ACF0-929DAEFA7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93258-5737-4D9D-8337-D1C4983D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ED91D-1D4A-47B1-80CE-59BAA331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96577-D9D0-4FEB-B1D2-85D38729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98B59B-18D3-491E-A498-9A92A04B7F9A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12025C-0679-4994-A16A-1E1F6E6109B8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B5FA30-F5B3-4ECC-B5B6-164939C712B7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0D2184D-8269-4A62-BD60-69B6EDBE8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DC8774D-A03D-410F-90EB-F1D27AA7CE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355888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0CD0-D887-4BC2-A1F5-27592816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E5C1D-EA03-4237-886C-949CEE7AE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4E72B-5097-48C2-9CA5-9D1777F28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4D5C7-9D66-4C1E-A8BA-8FF532E5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58843-4054-4BFE-B199-4C84BAA4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156A9-14E7-4D12-9561-F9BD770B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C4504D-9DDC-487F-8038-5E2DCBEFB007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24382B-F502-455F-86E1-7B9398F0A9F7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1678F7-D339-4169-BCDF-F3135F40BBB0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9710856-EDD0-4DE8-9140-CEA037FFE4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6D782CC-EE1D-4D92-B829-82F15B6306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46379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D7DD8-4D23-454A-B933-0935B2DB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16DFF-F004-431E-AFC4-618987C4E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1F69B-4654-462F-B497-900A8AE5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9F18-586E-4B97-8EEA-25E99A190A8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02C0D-9C7F-412A-857B-84E528E59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224E-E3E8-4709-954D-A19202370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0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BC37A6-A9E2-430F-B464-546F39511A47}"/>
              </a:ext>
            </a:extLst>
          </p:cNvPr>
          <p:cNvSpPr/>
          <p:nvPr/>
        </p:nvSpPr>
        <p:spPr>
          <a:xfrm>
            <a:off x="0" y="2000352"/>
            <a:ext cx="12192001" cy="40956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6F31B2-E486-4766-BC02-00A2EC939551}"/>
              </a:ext>
            </a:extLst>
          </p:cNvPr>
          <p:cNvGrpSpPr/>
          <p:nvPr/>
        </p:nvGrpSpPr>
        <p:grpSpPr>
          <a:xfrm>
            <a:off x="2650114" y="2314574"/>
            <a:ext cx="6891772" cy="3800475"/>
            <a:chOff x="705301" y="2052365"/>
            <a:chExt cx="5603844" cy="30902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D50E36-125B-4889-9742-7A02261A6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01" y="2052365"/>
              <a:ext cx="5603844" cy="309024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DA39CA-79F5-4FF0-983B-DC4190F8F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843" y="2298120"/>
              <a:ext cx="4484760" cy="2473126"/>
            </a:xfrm>
            <a:prstGeom prst="rect">
              <a:avLst/>
            </a:prstGeom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94B1EF-931E-4417-B3C4-DC026D1A5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650" y="295275"/>
            <a:ext cx="10553700" cy="111442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andara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Securing </a:t>
            </a:r>
            <a:r>
              <a:rPr lang="en-US" dirty="0" err="1">
                <a:latin typeface="Candara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PSRemoting</a:t>
            </a:r>
            <a:endParaRPr lang="en-US" dirty="0">
              <a:latin typeface="Candara" panose="020E0502030303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80490-B370-4519-A6A4-9CF3BB0C7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649" y="1409700"/>
            <a:ext cx="10553699" cy="441146"/>
          </a:xfrm>
        </p:spPr>
        <p:txBody>
          <a:bodyPr/>
          <a:lstStyle/>
          <a:p>
            <a:pPr algn="l"/>
            <a:r>
              <a:rPr lang="en-US" dirty="0">
                <a:latin typeface="Candara" panose="020E0502030303020204" pitchFamily="34" charset="0"/>
              </a:rPr>
              <a:t>•James Petty		•Twitter: </a:t>
            </a:r>
            <a:r>
              <a:rPr lang="en-US" dirty="0" err="1">
                <a:latin typeface="Candara" panose="020E0502030303020204" pitchFamily="34" charset="0"/>
              </a:rPr>
              <a:t>PSJamesP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33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AD211AA-B3B1-3B4F-86CE-FADECB436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922" y="1303021"/>
            <a:ext cx="8642155" cy="486121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7404CC7-B4E9-4814-845C-ECE4EF36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Candara" panose="020E0502030303020204" pitchFamily="34" charset="0"/>
              </a:rPr>
              <a:t>Sponsors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6AC5E9-D4EA-4ED0-B9FD-B9B4A54B47C9}"/>
              </a:ext>
            </a:extLst>
          </p:cNvPr>
          <p:cNvGrpSpPr/>
          <p:nvPr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18E372D-460F-4F58-9B1E-01822DDF4080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FEA87E-4279-4BD8-B714-F0C49A8582BB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59F3D5C-B7C9-4C51-8ADA-B4574802A6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2DA66F6-432B-4CA3-9BC5-1425710C1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06557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0220-D267-1940-95E6-A3C639CF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James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E5F31-B7C3-F44B-AEAA-DF76664F7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Chattanooga TN</a:t>
            </a:r>
          </a:p>
          <a:p>
            <a:r>
              <a:rPr lang="en-US" dirty="0"/>
              <a:t>Windows Server Administrator 2012 - 2019</a:t>
            </a:r>
          </a:p>
          <a:p>
            <a:r>
              <a:rPr lang="en-US" dirty="0"/>
              <a:t>CEO – The DevOps Collective INC</a:t>
            </a:r>
          </a:p>
          <a:p>
            <a:pPr lvl="1"/>
            <a:r>
              <a:rPr lang="en-US" dirty="0" err="1"/>
              <a:t>PowerShell.org</a:t>
            </a:r>
            <a:endParaRPr lang="en-US" dirty="0"/>
          </a:p>
          <a:p>
            <a:r>
              <a:rPr lang="en-US" dirty="0"/>
              <a:t>Co-Founder of the Chattanooga PowerShell User Group</a:t>
            </a:r>
          </a:p>
          <a:p>
            <a:r>
              <a:rPr lang="en-US" dirty="0"/>
              <a:t>Co Organizer of PowerShell Saturday in Chattanooga TN (2018-2019)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2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2E10-1243-FF44-BBBF-206756E5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Remoting…101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52EC-9029-434C-87F3-781EFCECC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Remoting has been around since PowerShell v2</a:t>
            </a:r>
          </a:p>
          <a:p>
            <a:r>
              <a:rPr lang="en-US" dirty="0"/>
              <a:t>Windows PowerShell (5.1 and lower) WS-MAN</a:t>
            </a:r>
          </a:p>
          <a:p>
            <a:pPr lvl="1"/>
            <a:r>
              <a:rPr lang="en-US" dirty="0"/>
              <a:t>HTTP TCP / 5985</a:t>
            </a:r>
          </a:p>
          <a:p>
            <a:pPr lvl="1"/>
            <a:r>
              <a:rPr lang="en-US" dirty="0"/>
              <a:t>HTTPS TCP / 5986</a:t>
            </a:r>
          </a:p>
        </p:txBody>
      </p:sp>
    </p:spTree>
    <p:extLst>
      <p:ext uri="{BB962C8B-B14F-4D97-AF65-F5344CB8AC3E}">
        <p14:creationId xmlns:p14="http://schemas.microsoft.com/office/powerpoint/2010/main" val="348246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DC72-4E44-0642-B30E-B960AD9C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76A10-47B5-F447-BCD4-3E914C5D8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leanpub.com</a:t>
            </a:r>
            <a:r>
              <a:rPr lang="en-US" dirty="0"/>
              <a:t>/</a:t>
            </a:r>
            <a:r>
              <a:rPr lang="en-US" dirty="0" err="1"/>
              <a:t>secretsofpowershellremoting</a:t>
            </a:r>
            <a:r>
              <a:rPr lang="en-US" dirty="0"/>
              <a:t>/</a:t>
            </a:r>
            <a:r>
              <a:rPr lang="en-US" dirty="0" err="1"/>
              <a:t>read#leanpub-auto-core-remoting-tasks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F18D7-7075-6F4A-8304-23A404D46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0" y="2309758"/>
            <a:ext cx="29382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0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47783BB-8370-FD48-95B7-4BBC8386DB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866" y="194310"/>
            <a:ext cx="5912268" cy="605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E89BD4-55C9-834A-A37D-34A51360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1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2361-E484-2645-8343-C9D50DD1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Remoting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08BE6-8BF7-B64F-A2BC-4C6D9CFA3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4062" cy="4351338"/>
          </a:xfrm>
        </p:spPr>
        <p:txBody>
          <a:bodyPr/>
          <a:lstStyle/>
          <a:p>
            <a:r>
              <a:rPr lang="en-US" dirty="0"/>
              <a:t>Gone are the days of </a:t>
            </a:r>
          </a:p>
          <a:p>
            <a:r>
              <a:rPr lang="en-US" dirty="0"/>
              <a:t>click … click … next… Finish</a:t>
            </a:r>
          </a:p>
          <a:p>
            <a:r>
              <a:rPr lang="en-US" dirty="0"/>
              <a:t>How long would it take to install IIS on 60 servers using the </a:t>
            </a:r>
            <a:r>
              <a:rPr lang="en-US" dirty="0" err="1"/>
              <a:t>gui</a:t>
            </a:r>
            <a:r>
              <a:rPr lang="en-US" dirty="0"/>
              <a:t>?</a:t>
            </a:r>
          </a:p>
          <a:p>
            <a:r>
              <a:rPr lang="en-US" dirty="0"/>
              <a:t>With remoting I can do it in less than 5 minutes </a:t>
            </a:r>
          </a:p>
          <a:p>
            <a:endParaRPr lang="en-US" dirty="0"/>
          </a:p>
        </p:txBody>
      </p:sp>
      <p:pic>
        <p:nvPicPr>
          <p:cNvPr id="6" name="Picture 2" descr="Image result for install windows feature">
            <a:extLst>
              <a:ext uri="{FF2B5EF4-FFF2-40B4-BE49-F238E27FC236}">
                <a16:creationId xmlns:a16="http://schemas.microsoft.com/office/drawing/2014/main" id="{A5122E7E-AE71-3340-BB78-4EF680AC5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62" y="1620889"/>
            <a:ext cx="6527788" cy="462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15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404CC7-B4E9-4814-845C-ECE4EF36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Why Remoting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A9042-1151-4C23-8A0F-8381C4BE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9047"/>
          </a:xfrm>
        </p:spPr>
        <p:txBody>
          <a:bodyPr>
            <a:norm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Its faster </a:t>
            </a:r>
          </a:p>
          <a:p>
            <a:r>
              <a:rPr lang="en-US" dirty="0">
                <a:latin typeface="Candara" panose="020E0502030303020204" pitchFamily="34" charset="0"/>
              </a:rPr>
              <a:t>Its easy</a:t>
            </a:r>
          </a:p>
          <a:p>
            <a:r>
              <a:rPr lang="en-US" dirty="0">
                <a:latin typeface="Candara" panose="020E0502030303020204" pitchFamily="34" charset="0"/>
              </a:rPr>
              <a:t>Constancy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417364-B1EB-42DA-89B9-E91E6B35924D}"/>
              </a:ext>
            </a:extLst>
          </p:cNvPr>
          <p:cNvGrpSpPr/>
          <p:nvPr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D0D68A-3BC7-469C-9421-69F046C5B261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1556DEF-9091-45BF-BE62-6D7678804AF4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12926DD-A250-4A44-BE8C-E4B459BD0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9997804-A1E2-4116-847C-DBC3929B6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12475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4975-5C9F-A54D-BB78-9CFCAB6A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A02CC-555C-8F4C-B6E2-E26CF4F2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1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Saturday_template.potx" id="{1558A2F7-93A1-4304-84BF-EB460CFE8176}" vid="{2059604E-30DD-4E58-AC2A-4D963846C1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4499</TotalTime>
  <Words>130</Words>
  <Application>Microsoft Macintosh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Candara</vt:lpstr>
      <vt:lpstr>Office Theme</vt:lpstr>
      <vt:lpstr>Securing PSRemoting</vt:lpstr>
      <vt:lpstr>Sponsors</vt:lpstr>
      <vt:lpstr>Who is James</vt:lpstr>
      <vt:lpstr>Remoting…101</vt:lpstr>
      <vt:lpstr>PowerPoint Presentation</vt:lpstr>
      <vt:lpstr>PowerPoint Presentation</vt:lpstr>
      <vt:lpstr>Why Remoting</vt:lpstr>
      <vt:lpstr>Why Remoting</vt:lpstr>
      <vt:lpstr>Demos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Bossman</dc:creator>
  <cp:lastModifiedBy>James Petty</cp:lastModifiedBy>
  <cp:revision>13</cp:revision>
  <dcterms:created xsi:type="dcterms:W3CDTF">2019-08-24T02:03:00Z</dcterms:created>
  <dcterms:modified xsi:type="dcterms:W3CDTF">2019-09-21T12:40:33Z</dcterms:modified>
</cp:coreProperties>
</file>