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1052-AC44-48F5-B94C-0F20C42B2BF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531B-98F5-404B-B0D2-858D7D73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7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1052-AC44-48F5-B94C-0F20C42B2BF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531B-98F5-404B-B0D2-858D7D73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7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1052-AC44-48F5-B94C-0F20C42B2BF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531B-98F5-404B-B0D2-858D7D73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53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1052-AC44-48F5-B94C-0F20C42B2BF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531B-98F5-404B-B0D2-858D7D73FD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6134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1052-AC44-48F5-B94C-0F20C42B2BF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531B-98F5-404B-B0D2-858D7D73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32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1052-AC44-48F5-B94C-0F20C42B2BF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531B-98F5-404B-B0D2-858D7D73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93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1052-AC44-48F5-B94C-0F20C42B2BF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531B-98F5-404B-B0D2-858D7D73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12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1052-AC44-48F5-B94C-0F20C42B2BF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531B-98F5-404B-B0D2-858D7D73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0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1052-AC44-48F5-B94C-0F20C42B2BF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531B-98F5-404B-B0D2-858D7D73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4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1052-AC44-48F5-B94C-0F20C42B2BF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531B-98F5-404B-B0D2-858D7D73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1052-AC44-48F5-B94C-0F20C42B2BF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531B-98F5-404B-B0D2-858D7D73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1052-AC44-48F5-B94C-0F20C42B2BF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531B-98F5-404B-B0D2-858D7D73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8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1052-AC44-48F5-B94C-0F20C42B2BF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531B-98F5-404B-B0D2-858D7D73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7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1052-AC44-48F5-B94C-0F20C42B2BF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531B-98F5-404B-B0D2-858D7D73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3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1052-AC44-48F5-B94C-0F20C42B2BF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531B-98F5-404B-B0D2-858D7D73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1052-AC44-48F5-B94C-0F20C42B2BF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531B-98F5-404B-B0D2-858D7D73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1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1052-AC44-48F5-B94C-0F20C42B2BF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531B-98F5-404B-B0D2-858D7D73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991052-AC44-48F5-B94C-0F20C42B2BF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A531B-98F5-404B-B0D2-858D7D73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58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Whistleblowing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Blake Dvarishkis &amp; Justin </a:t>
            </a:r>
            <a:r>
              <a:rPr lang="en-US" sz="3200" dirty="0" err="1" smtClean="0"/>
              <a:t>folkerts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088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Definition of Whistleblowing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Two types of whistleblowing</a:t>
            </a:r>
          </a:p>
          <a:p>
            <a:r>
              <a:rPr lang="en-US" sz="4000" dirty="0" smtClean="0"/>
              <a:t>Moral contract with employer</a:t>
            </a:r>
          </a:p>
        </p:txBody>
      </p:sp>
    </p:spTree>
    <p:extLst>
      <p:ext uri="{BB962C8B-B14F-4D97-AF65-F5344CB8AC3E}">
        <p14:creationId xmlns:p14="http://schemas.microsoft.com/office/powerpoint/2010/main" val="168780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Reasons for whistleblowing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Moral obligation</a:t>
            </a:r>
          </a:p>
          <a:p>
            <a:r>
              <a:rPr lang="en-US" sz="3600" dirty="0" smtClean="0"/>
              <a:t>Rewards from SEC </a:t>
            </a:r>
          </a:p>
          <a:p>
            <a:r>
              <a:rPr lang="en-US" sz="3600" dirty="0" smtClean="0"/>
              <a:t>Qui tam lawsuits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Cases of whistleblowing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Snowden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4231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Punishments/Protections of whistleblowing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Social</a:t>
            </a:r>
          </a:p>
          <a:p>
            <a:r>
              <a:rPr lang="en-US" sz="3600" dirty="0" smtClean="0"/>
              <a:t>Punishment in workplace</a:t>
            </a:r>
          </a:p>
          <a:p>
            <a:r>
              <a:rPr lang="en-US" sz="3600" dirty="0" smtClean="0"/>
              <a:t>Dodd-Frank amendment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1294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Pros/Cons of whistleblowing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Moral obligation</a:t>
            </a:r>
          </a:p>
          <a:p>
            <a:r>
              <a:rPr lang="en-US" sz="3600" dirty="0" smtClean="0"/>
              <a:t>Patriotic Act</a:t>
            </a:r>
          </a:p>
          <a:p>
            <a:r>
              <a:rPr lang="en-US" sz="3600" dirty="0" smtClean="0"/>
              <a:t>Most think their voice is silent</a:t>
            </a:r>
          </a:p>
          <a:p>
            <a:r>
              <a:rPr lang="en-US" sz="3600" dirty="0" smtClean="0"/>
              <a:t>No proper place</a:t>
            </a:r>
          </a:p>
          <a:p>
            <a:pPr lvl="1"/>
            <a:r>
              <a:rPr lang="en-US" sz="3600" dirty="0" smtClean="0"/>
              <a:t>Potential threats caused by leak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15974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62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Whistleblowing</vt:lpstr>
      <vt:lpstr>Definition of Whistleblowing</vt:lpstr>
      <vt:lpstr>Reasons for whistleblowing</vt:lpstr>
      <vt:lpstr>Cases of whistleblowing</vt:lpstr>
      <vt:lpstr>Punishments/Protections of whistleblowing</vt:lpstr>
      <vt:lpstr>Pros/Cons of whistleblowing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Whistleblowing</dc:title>
  <dc:creator>Dvarishkis,Blake C</dc:creator>
  <cp:lastModifiedBy>Dvarishkis,Blake C</cp:lastModifiedBy>
  <cp:revision>2</cp:revision>
  <dcterms:created xsi:type="dcterms:W3CDTF">2017-11-28T19:47:19Z</dcterms:created>
  <dcterms:modified xsi:type="dcterms:W3CDTF">2017-12-04T22:12:32Z</dcterms:modified>
</cp:coreProperties>
</file>