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599" r:id="rId4"/>
    <p:sldId id="263" r:id="rId5"/>
    <p:sldId id="264" r:id="rId6"/>
    <p:sldId id="265" r:id="rId7"/>
    <p:sldId id="584" r:id="rId8"/>
    <p:sldId id="266" r:id="rId9"/>
    <p:sldId id="267" r:id="rId10"/>
    <p:sldId id="568" r:id="rId11"/>
    <p:sldId id="598" r:id="rId12"/>
    <p:sldId id="576" r:id="rId13"/>
    <p:sldId id="577" r:id="rId14"/>
    <p:sldId id="578" r:id="rId15"/>
    <p:sldId id="579" r:id="rId16"/>
    <p:sldId id="580" r:id="rId17"/>
    <p:sldId id="581" r:id="rId18"/>
    <p:sldId id="575" r:id="rId19"/>
    <p:sldId id="268" r:id="rId20"/>
    <p:sldId id="59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9AFA"/>
    <a:srgbClr val="4A86E8"/>
    <a:srgbClr val="6D7CF2"/>
    <a:srgbClr val="718CED"/>
    <a:srgbClr val="6581EB"/>
    <a:srgbClr val="5574E9"/>
    <a:srgbClr val="548CEA"/>
    <a:srgbClr val="4A86E9"/>
    <a:srgbClr val="819AFA"/>
    <a:srgbClr val="105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FA1C5-A74B-4150-917B-5BB857A6C6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8C100-42B6-4545-9B88-0BF7754881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83BA-9B2A-4EF0-92CB-B3162E1876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9D29-4FAD-4FE4-B6FD-FD8EA8B6EA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83BA-9B2A-4EF0-92CB-B3162E1876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9D29-4FAD-4FE4-B6FD-FD8EA8B6EA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83BA-9B2A-4EF0-92CB-B3162E1876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9D29-4FAD-4FE4-B6FD-FD8EA8B6EA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83BA-9B2A-4EF0-92CB-B3162E1876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9D29-4FAD-4FE4-B6FD-FD8EA8B6EA3C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1651369079_127223597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27330" y="784225"/>
            <a:ext cx="6011545" cy="9067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83BA-9B2A-4EF0-92CB-B3162E1876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9D29-4FAD-4FE4-B6FD-FD8EA8B6EA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83BA-9B2A-4EF0-92CB-B3162E1876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9D29-4FAD-4FE4-B6FD-FD8EA8B6EA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83BA-9B2A-4EF0-92CB-B3162E1876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9D29-4FAD-4FE4-B6FD-FD8EA8B6EA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83BA-9B2A-4EF0-92CB-B3162E1876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9D29-4FAD-4FE4-B6FD-FD8EA8B6EA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83BA-9B2A-4EF0-92CB-B3162E1876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9D29-4FAD-4FE4-B6FD-FD8EA8B6EA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83BA-9B2A-4EF0-92CB-B3162E1876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9D29-4FAD-4FE4-B6FD-FD8EA8B6EA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83BA-9B2A-4EF0-92CB-B3162E1876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9D29-4FAD-4FE4-B6FD-FD8EA8B6EA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83BA-9B2A-4EF0-92CB-B3162E1876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E9D29-4FAD-4FE4-B6FD-FD8EA8B6EA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962025" y="-1245235"/>
            <a:ext cx="10267950" cy="10267950"/>
          </a:xfrm>
          <a:prstGeom prst="ellipse">
            <a:avLst/>
          </a:prstGeom>
          <a:solidFill>
            <a:srgbClr val="F9FAFC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57193" y="2761100"/>
            <a:ext cx="8896350" cy="1753235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3600" b="1" spc="300" dirty="0">
                <a:solidFill>
                  <a:srgbClr val="4A86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线上达人秀活动</a:t>
            </a:r>
            <a:endParaRPr lang="zh-CN" altLang="en-US" sz="3600" b="1" spc="300" dirty="0">
              <a:solidFill>
                <a:srgbClr val="4A86E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sz="3600" b="1" spc="300" dirty="0">
                <a:solidFill>
                  <a:srgbClr val="4A86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直播准备中</a:t>
            </a:r>
            <a:r>
              <a:rPr lang="en-US" altLang="zh-CN" sz="3600" b="1" spc="300" dirty="0">
                <a:solidFill>
                  <a:srgbClr val="4A86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...</a:t>
            </a:r>
            <a:endParaRPr lang="en-US" altLang="zh-CN" sz="3600" b="1" spc="300" dirty="0">
              <a:solidFill>
                <a:srgbClr val="4A86E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7825" y="4347833"/>
            <a:ext cx="889635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/>
              <a:t>                                                                           				</a:t>
            </a:r>
            <a:r>
              <a:rPr lang="zh-CN" altLang="en-US" b="1" dirty="0"/>
              <a:t>主办单位：信息学院团委、学生会</a:t>
            </a:r>
            <a:endParaRPr lang="zh-CN" altLang="en-US" b="1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558092" y="3772908"/>
            <a:ext cx="544695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图片 4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652270"/>
            <a:ext cx="12001500" cy="18097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35325" y="5066665"/>
            <a:ext cx="1684655" cy="1675765"/>
          </a:xfrm>
          <a:prstGeom prst="rect">
            <a:avLst/>
          </a:prstGeom>
          <a:noFill/>
          <a:ln>
            <a:solidFill>
              <a:srgbClr val="809AF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05635" y="4470083"/>
            <a:ext cx="4554220" cy="460375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1200" cap="none" spc="300" normalizeH="0" baseline="0" noProof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QQ</a:t>
            </a:r>
            <a:r>
              <a:rPr kumimoji="0" lang="zh-CN" altLang="en-US" sz="1600" i="0" u="none" strike="noStrike" kern="1200" cap="none" spc="300" normalizeH="0" baseline="0" noProof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观众群二维码：</a:t>
            </a:r>
            <a:endParaRPr kumimoji="0" lang="zh-CN" altLang="en-US" sz="1600" i="0" u="none" strike="noStrike" kern="1200" cap="none" spc="300" normalizeH="0" baseline="0" noProof="0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pic>
        <p:nvPicPr>
          <p:cNvPr id="10" name="图片 9" descr="微信图片_202205022013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325" y="5066665"/>
            <a:ext cx="1684655" cy="16681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12135" y="650875"/>
            <a:ext cx="679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spc="30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</a:rPr>
              <a:t>加入观众群，</a:t>
            </a:r>
            <a:r>
              <a:rPr lang="zh-CN" altLang="en-US" sz="3600" b="1" spc="30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</a:rPr>
              <a:t>参与投票！</a:t>
            </a:r>
            <a:endParaRPr lang="zh-CN" altLang="en-US" sz="3600" b="1" spc="30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656205" y="1343025"/>
            <a:ext cx="6379210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047490" y="2076450"/>
            <a:ext cx="4097020" cy="460375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QQ</a:t>
            </a:r>
            <a:r>
              <a:rPr kumimoji="0" lang="zh-CN" altLang="en-US" sz="1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观众群二维码：</a:t>
            </a:r>
            <a:endParaRPr kumimoji="0" lang="zh-CN" altLang="en-US" sz="1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pic>
        <p:nvPicPr>
          <p:cNvPr id="7" name="图片 6" descr="微信图片_202205022013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05" y="2824480"/>
            <a:ext cx="2967355" cy="293751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612640" y="2823845"/>
            <a:ext cx="2966720" cy="2938145"/>
          </a:xfrm>
          <a:prstGeom prst="rect">
            <a:avLst/>
          </a:prstGeom>
          <a:noFill/>
          <a:ln>
            <a:solidFill>
              <a:srgbClr val="809AF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47490" y="2076450"/>
            <a:ext cx="4097020" cy="460375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QQ</a:t>
            </a:r>
            <a:r>
              <a:rPr kumimoji="0" lang="zh-CN" altLang="en-US" sz="1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观众群二维码：</a:t>
            </a:r>
            <a:endParaRPr kumimoji="0" lang="zh-CN" altLang="en-US" sz="1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99915" y="2633028"/>
            <a:ext cx="5868035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《辽宁大学礼堂建筑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模型》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71790" y="3714754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3435739" y="3240959"/>
            <a:ext cx="4417198" cy="1132534"/>
            <a:chOff x="6764088" y="983427"/>
            <a:chExt cx="4417198" cy="1132533"/>
          </a:xfrm>
        </p:grpSpPr>
        <p:sp>
          <p:nvSpPr>
            <p:cNvPr id="12" name="TextBox 37"/>
            <p:cNvSpPr txBox="1"/>
            <p:nvPr/>
          </p:nvSpPr>
          <p:spPr>
            <a:xfrm>
              <a:off x="6764088" y="1408074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700" b="0" i="0" u="none" strike="noStrike" kern="120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Impact" panose="020B0806030902050204" pitchFamily="34" charset="0"/>
                  <a:cs typeface="+mn-cs"/>
                </a:rPr>
                <a:t>07</a:t>
              </a:r>
              <a:endParaRPr kumimoji="0" lang="en-US" altLang="zh-CN" sz="4700" b="0" i="0" u="none" strike="noStrike" kern="120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Impact" panose="020B0806030902050204" pitchFamily="34" charset="0"/>
                <a:cs typeface="+mn-cs"/>
              </a:endParaRP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7218712" y="983427"/>
              <a:ext cx="3962574" cy="852233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表演：</a:t>
              </a: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李江宁</a:t>
              </a:r>
              <a:endParaRPr kumimoji="0" lang="zh-CN" altLang="en-US" sz="2135" b="1" i="0" u="none" strike="noStrike" kern="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4" name="图片 3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30960"/>
            <a:ext cx="6527165" cy="98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71650" y="2633131"/>
            <a:ext cx="4396367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《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平凡之路》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71790" y="3714754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3443359" y="3240959"/>
            <a:ext cx="4417198" cy="1132534"/>
            <a:chOff x="6764088" y="983427"/>
            <a:chExt cx="4417198" cy="1132533"/>
          </a:xfrm>
        </p:grpSpPr>
        <p:sp>
          <p:nvSpPr>
            <p:cNvPr id="12" name="TextBox 37"/>
            <p:cNvSpPr txBox="1"/>
            <p:nvPr/>
          </p:nvSpPr>
          <p:spPr>
            <a:xfrm>
              <a:off x="6764088" y="1408074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700" b="0" i="0" u="none" strike="noStrike" kern="120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Impact" panose="020B0806030902050204" pitchFamily="34" charset="0"/>
                  <a:cs typeface="+mn-cs"/>
                </a:rPr>
                <a:t>08</a:t>
              </a:r>
              <a:endParaRPr kumimoji="0" lang="en-US" altLang="zh-CN" sz="4700" b="0" i="0" u="none" strike="noStrike" kern="120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Impact" panose="020B0806030902050204" pitchFamily="34" charset="0"/>
                <a:cs typeface="+mn-cs"/>
              </a:endParaRP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7218712" y="983427"/>
              <a:ext cx="3962574" cy="852233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表演：</a:t>
              </a:r>
              <a:r>
                <a:rPr kumimoji="0" lang="en-US" altLang="zh-CN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7</a:t>
              </a: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舍</a:t>
              </a:r>
              <a:r>
                <a:rPr kumimoji="0" lang="en-US" altLang="zh-CN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612</a:t>
              </a:r>
              <a:endParaRPr kumimoji="0" lang="en-US" altLang="zh-CN" sz="2135" b="1" i="0" u="none" strike="noStrike" kern="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4" name="图片 3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30960"/>
            <a:ext cx="6527165" cy="98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71650" y="2633131"/>
            <a:ext cx="4396367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《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房间》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71790" y="3714754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3435739" y="3240959"/>
            <a:ext cx="4417198" cy="1132534"/>
            <a:chOff x="6764088" y="983427"/>
            <a:chExt cx="4417198" cy="1132533"/>
          </a:xfrm>
        </p:grpSpPr>
        <p:sp>
          <p:nvSpPr>
            <p:cNvPr id="12" name="TextBox 37"/>
            <p:cNvSpPr txBox="1"/>
            <p:nvPr/>
          </p:nvSpPr>
          <p:spPr>
            <a:xfrm>
              <a:off x="6764088" y="1408074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700" b="0" i="0" u="none" strike="noStrike" kern="120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Impact" panose="020B0806030902050204" pitchFamily="34" charset="0"/>
                  <a:cs typeface="+mn-cs"/>
                </a:rPr>
                <a:t>09</a:t>
              </a:r>
              <a:endParaRPr kumimoji="0" lang="en-US" altLang="zh-CN" sz="4700" b="0" i="0" u="none" strike="noStrike" kern="120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Impact" panose="020B0806030902050204" pitchFamily="34" charset="0"/>
                <a:cs typeface="+mn-cs"/>
              </a:endParaRP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7218712" y="983427"/>
              <a:ext cx="3962574" cy="852233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表演：</a:t>
              </a: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周越</a:t>
              </a:r>
              <a:endParaRPr kumimoji="0" lang="zh-CN" altLang="en-US" sz="2135" b="1" i="0" u="none" strike="noStrike" kern="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4" name="图片 3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30960"/>
            <a:ext cx="6527165" cy="98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38650" y="2633028"/>
            <a:ext cx="5829300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《中国共青团的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光辉历程》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71790" y="3714754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3435739" y="3240959"/>
            <a:ext cx="4417198" cy="1132534"/>
            <a:chOff x="6764088" y="983427"/>
            <a:chExt cx="4417198" cy="1132533"/>
          </a:xfrm>
        </p:grpSpPr>
        <p:sp>
          <p:nvSpPr>
            <p:cNvPr id="12" name="TextBox 37"/>
            <p:cNvSpPr txBox="1"/>
            <p:nvPr/>
          </p:nvSpPr>
          <p:spPr>
            <a:xfrm>
              <a:off x="6764088" y="1408074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700" b="0" i="0" u="none" strike="noStrike" kern="120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Impact" panose="020B0806030902050204" pitchFamily="34" charset="0"/>
                  <a:cs typeface="+mn-cs"/>
                </a:rPr>
                <a:t>10</a:t>
              </a:r>
              <a:endParaRPr kumimoji="0" lang="en-US" altLang="zh-CN" sz="4700" b="0" i="0" u="none" strike="noStrike" kern="120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Impact" panose="020B0806030902050204" pitchFamily="34" charset="0"/>
                <a:cs typeface="+mn-cs"/>
              </a:endParaRP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7218712" y="983427"/>
              <a:ext cx="3962574" cy="852233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表演：非常</a:t>
              </a:r>
              <a:r>
                <a:rPr kumimoji="0" lang="en-US" altLang="zh-CN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6+1</a:t>
              </a:r>
              <a:endParaRPr kumimoji="0" lang="en-US" altLang="zh-CN" sz="2135" b="1" i="0" u="none" strike="noStrike" kern="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4" name="图片 3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30960"/>
            <a:ext cx="6527165" cy="98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03775" y="2633028"/>
            <a:ext cx="5464175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《王者荣耀李白</a:t>
            </a:r>
            <a:r>
              <a:rPr kumimoji="0" lang="en-US" altLang="zh-CN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-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凤求凰》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71790" y="3714754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3435739" y="3240959"/>
            <a:ext cx="4417198" cy="1132534"/>
            <a:chOff x="6764088" y="983427"/>
            <a:chExt cx="4417198" cy="1132533"/>
          </a:xfrm>
        </p:grpSpPr>
        <p:sp>
          <p:nvSpPr>
            <p:cNvPr id="12" name="TextBox 37"/>
            <p:cNvSpPr txBox="1"/>
            <p:nvPr/>
          </p:nvSpPr>
          <p:spPr>
            <a:xfrm>
              <a:off x="6764088" y="1408074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700" b="0" i="0" u="none" strike="noStrike" kern="120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Impact" panose="020B0806030902050204" pitchFamily="34" charset="0"/>
                  <a:cs typeface="+mn-cs"/>
                </a:rPr>
                <a:t>11</a:t>
              </a:r>
              <a:endParaRPr kumimoji="0" lang="en-US" altLang="zh-CN" sz="4700" b="0" i="0" u="none" strike="noStrike" kern="120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Impact" panose="020B0806030902050204" pitchFamily="34" charset="0"/>
                <a:cs typeface="+mn-cs"/>
              </a:endParaRP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7218712" y="983427"/>
              <a:ext cx="3962574" cy="852233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表演：</a:t>
              </a: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王艺霖</a:t>
              </a:r>
              <a:endParaRPr kumimoji="0" lang="zh-CN" altLang="en-US" sz="2135" b="1" i="0" u="none" strike="noStrike" kern="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4" name="图片 3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30960"/>
            <a:ext cx="6527165" cy="98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71650" y="2633131"/>
            <a:ext cx="4396367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《</a:t>
            </a:r>
            <a:r>
              <a:rPr kumimoji="0" lang="en-US" altLang="zh-CN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Wadada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71790" y="3714754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3435739" y="3240959"/>
            <a:ext cx="4417198" cy="1132534"/>
            <a:chOff x="6764088" y="983427"/>
            <a:chExt cx="4417198" cy="1132533"/>
          </a:xfrm>
        </p:grpSpPr>
        <p:sp>
          <p:nvSpPr>
            <p:cNvPr id="12" name="TextBox 37"/>
            <p:cNvSpPr txBox="1"/>
            <p:nvPr/>
          </p:nvSpPr>
          <p:spPr>
            <a:xfrm>
              <a:off x="6764088" y="1408074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700" b="0" i="0" u="none" strike="noStrike" kern="120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Impact" panose="020B0806030902050204" pitchFamily="34" charset="0"/>
                  <a:cs typeface="+mn-cs"/>
                </a:rPr>
                <a:t>12</a:t>
              </a:r>
              <a:endParaRPr kumimoji="0" lang="en-US" altLang="zh-CN" sz="4700" b="0" i="0" u="none" strike="noStrike" kern="120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Impact" panose="020B0806030902050204" pitchFamily="34" charset="0"/>
                <a:cs typeface="+mn-cs"/>
              </a:endParaRP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7218712" y="983427"/>
              <a:ext cx="3962574" cy="852233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表演：不带</a:t>
              </a: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芷一</a:t>
              </a:r>
              <a:endParaRPr kumimoji="0" lang="zh-CN" altLang="en-US" sz="2135" b="1" i="0" u="none" strike="noStrike" kern="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4" name="图片 3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30960"/>
            <a:ext cx="6527165" cy="98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71650" y="2633131"/>
            <a:ext cx="4396367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《</a:t>
            </a:r>
            <a:r>
              <a:rPr lang="zh-CN" altLang="en-US" sz="3600" b="1" spc="30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ea"/>
              </a:rPr>
              <a:t>Mr谌-时装展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71790" y="3714754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3435739" y="3240959"/>
            <a:ext cx="4417198" cy="1132534"/>
            <a:chOff x="6764088" y="983427"/>
            <a:chExt cx="4417198" cy="1132533"/>
          </a:xfrm>
        </p:grpSpPr>
        <p:sp>
          <p:nvSpPr>
            <p:cNvPr id="12" name="TextBox 37"/>
            <p:cNvSpPr txBox="1"/>
            <p:nvPr/>
          </p:nvSpPr>
          <p:spPr>
            <a:xfrm>
              <a:off x="6764088" y="1408074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700" b="0" i="0" u="none" strike="noStrike" kern="120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Impact" panose="020B0806030902050204" pitchFamily="34" charset="0"/>
                  <a:cs typeface="+mn-cs"/>
                </a:rPr>
                <a:t>13</a:t>
              </a:r>
              <a:endParaRPr kumimoji="0" lang="en-US" altLang="zh-CN" sz="4700" b="0" i="0" u="none" strike="noStrike" kern="120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Impact" panose="020B0806030902050204" pitchFamily="34" charset="0"/>
                <a:cs typeface="+mn-cs"/>
              </a:endParaRP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7218712" y="983427"/>
              <a:ext cx="3962574" cy="852233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表演：</a:t>
              </a: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谌智博</a:t>
              </a:r>
              <a:endParaRPr kumimoji="0" lang="zh-CN" altLang="en-US" sz="2135" b="1" i="0" u="none" strike="noStrike" kern="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4" name="图片 3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30960"/>
            <a:ext cx="6527165" cy="98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200150"/>
            <a:ext cx="10267950" cy="10267950"/>
          </a:xfrm>
          <a:prstGeom prst="ellipse">
            <a:avLst/>
          </a:prstGeom>
          <a:solidFill>
            <a:srgbClr val="F9FAFC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57193" y="3334187"/>
            <a:ext cx="8896350" cy="119888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F9FA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Han Sans CN" panose="020F0502020204030204"/>
                <a:cs typeface="+mn-ea"/>
                <a:sym typeface="+mn-lt"/>
              </a:rPr>
              <a:t>感谢观看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F9FAF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ource Han Sans CN" panose="020F0502020204030204"/>
              <a:cs typeface="+mn-ea"/>
              <a:sym typeface="+mn-lt"/>
            </a:endParaRPr>
          </a:p>
          <a:p>
            <a:pPr marL="0" marR="0" lvl="0" indent="0"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300" normalizeH="0" baseline="0" noProof="0" dirty="0">
                <a:ln>
                  <a:noFill/>
                </a:ln>
                <a:solidFill>
                  <a:srgbClr val="F9FA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Han Sans CN" panose="020F0502020204030204"/>
                <a:cs typeface="+mn-ea"/>
                <a:sym typeface="+mn-lt"/>
              </a:rPr>
              <a:t>THANKS!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F9FAF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pic>
        <p:nvPicPr>
          <p:cNvPr id="5" name="图片 4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652270"/>
            <a:ext cx="12001500" cy="180975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4356735" y="3933825"/>
            <a:ext cx="36677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47825" y="4533253"/>
            <a:ext cx="8896350" cy="50673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800" dirty="0"/>
              <a:t>                                                                           				</a:t>
            </a:r>
            <a:r>
              <a:rPr lang="zh-CN" altLang="en-US" b="1" dirty="0"/>
              <a:t>主办单位：信息学院团委、学生会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12135" y="650875"/>
            <a:ext cx="679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spc="30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</a:rPr>
              <a:t>加入观众群，</a:t>
            </a:r>
            <a:r>
              <a:rPr lang="zh-CN" altLang="en-US" sz="3600" b="1" spc="30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</a:rPr>
              <a:t>参与投票！</a:t>
            </a:r>
            <a:endParaRPr lang="zh-CN" altLang="en-US" sz="3600" b="1" spc="30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656205" y="1343025"/>
            <a:ext cx="6379210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047490" y="2076450"/>
            <a:ext cx="4097020" cy="460375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QQ</a:t>
            </a:r>
            <a:r>
              <a:rPr kumimoji="0" lang="zh-CN" altLang="en-US" sz="1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观众群二维码：</a:t>
            </a:r>
            <a:endParaRPr kumimoji="0" lang="zh-CN" altLang="en-US" sz="1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pic>
        <p:nvPicPr>
          <p:cNvPr id="7" name="图片 6" descr="微信图片_202205022013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05" y="2824480"/>
            <a:ext cx="2967355" cy="293751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612640" y="2823845"/>
            <a:ext cx="2966720" cy="2938145"/>
          </a:xfrm>
          <a:prstGeom prst="rect">
            <a:avLst/>
          </a:prstGeom>
          <a:noFill/>
          <a:ln>
            <a:solidFill>
              <a:srgbClr val="809AF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962025" y="-1217295"/>
            <a:ext cx="10267950" cy="10267950"/>
          </a:xfrm>
          <a:prstGeom prst="ellipse">
            <a:avLst/>
          </a:prstGeom>
          <a:solidFill>
            <a:srgbClr val="F9FAFC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57193" y="3176707"/>
            <a:ext cx="8896350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3600" b="1" spc="300" dirty="0">
                <a:solidFill>
                  <a:srgbClr val="4A86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线上达人秀活动</a:t>
            </a:r>
            <a:endParaRPr lang="zh-CN" altLang="en-US" sz="3600" b="1" spc="300" dirty="0">
              <a:solidFill>
                <a:srgbClr val="4A86E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7825" y="4347833"/>
            <a:ext cx="889635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/>
              <a:t>                                                                           				</a:t>
            </a:r>
            <a:r>
              <a:rPr lang="zh-CN" altLang="en-US" b="1" dirty="0"/>
              <a:t>主办单位：信息学院团委、学生会</a:t>
            </a:r>
            <a:endParaRPr lang="zh-CN" altLang="en-US" b="1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481892" y="4098663"/>
            <a:ext cx="544695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图片 4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652270"/>
            <a:ext cx="1200150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216025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95225" y="335511"/>
            <a:ext cx="4396367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节目单</a:t>
            </a:r>
            <a:r>
              <a:rPr kumimoji="0" lang="en-US" altLang="zh-CN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/CONTENT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72377" y="1257553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2113034" y="882357"/>
            <a:ext cx="4416563" cy="1244929"/>
            <a:chOff x="6764723" y="983427"/>
            <a:chExt cx="4416563" cy="1244928"/>
          </a:xfrm>
        </p:grpSpPr>
        <p:sp>
          <p:nvSpPr>
            <p:cNvPr id="12" name="TextBox 37"/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90000" lnSpcReduction="20000"/>
            </a:bodyPr>
            <a:lstStyle/>
            <a:p>
              <a:pPr algn="ctr"/>
              <a:r>
                <a:rPr lang="en-US" altLang="zh-CN" sz="5335" dirty="0">
                  <a:solidFill>
                    <a:srgbClr val="819AFA"/>
                  </a:solidFill>
                  <a:latin typeface="Impact" panose="020B0806030902050204" pitchFamily="34" charset="0"/>
                </a:rPr>
                <a:t>01</a:t>
              </a:r>
              <a:endParaRPr lang="en-US" altLang="zh-CN" sz="5335" dirty="0">
                <a:solidFill>
                  <a:srgbClr val="819AFA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3" name="Group 38"/>
            <p:cNvGrpSpPr/>
            <p:nvPr/>
          </p:nvGrpSpPr>
          <p:grpSpPr>
            <a:xfrm>
              <a:off x="7218712" y="983427"/>
              <a:ext cx="3962574" cy="1172601"/>
              <a:chOff x="3943834" y="95040"/>
              <a:chExt cx="3962574" cy="1172601"/>
            </a:xfrm>
          </p:grpSpPr>
          <p:sp>
            <p:nvSpPr>
              <p:cNvPr id="14" name="TextBox 39"/>
              <p:cNvSpPr txBox="1"/>
              <p:nvPr/>
            </p:nvSpPr>
            <p:spPr>
              <a:xfrm>
                <a:off x="3943834" y="95040"/>
                <a:ext cx="3962574" cy="852233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lstStyle/>
              <a:p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《如初》</a:t>
                </a:r>
                <a:endParaRPr lang="zh-CN" altLang="en-US" sz="2135" b="1" kern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5" name="TextBox 40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819AFA"/>
                    </a:solidFill>
                  </a:rPr>
                  <a:t>表演：门卫组合</a:t>
                </a:r>
                <a:endParaRPr lang="zh-CN" altLang="en-US" sz="1400" dirty="0">
                  <a:solidFill>
                    <a:srgbClr val="819AFA"/>
                  </a:solidFill>
                </a:endParaRPr>
              </a:p>
            </p:txBody>
          </p:sp>
        </p:grpSp>
      </p:grpSp>
      <p:grpSp>
        <p:nvGrpSpPr>
          <p:cNvPr id="16" name="Group 41"/>
          <p:cNvGrpSpPr/>
          <p:nvPr/>
        </p:nvGrpSpPr>
        <p:grpSpPr>
          <a:xfrm>
            <a:off x="2107176" y="2644140"/>
            <a:ext cx="4438931" cy="934349"/>
            <a:chOff x="6742355" y="2228615"/>
            <a:chExt cx="4438931" cy="934348"/>
          </a:xfrm>
        </p:grpSpPr>
        <p:sp>
          <p:nvSpPr>
            <p:cNvPr id="17" name="TextBox 42"/>
            <p:cNvSpPr txBox="1"/>
            <p:nvPr/>
          </p:nvSpPr>
          <p:spPr>
            <a:xfrm>
              <a:off x="6742355" y="2451839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4700">
                  <a:solidFill>
                    <a:srgbClr val="819AFA"/>
                  </a:solidFill>
                  <a:latin typeface="Impact" panose="020B0806030902050204" pitchFamily="34" charset="0"/>
                </a:rPr>
                <a:t>03</a:t>
              </a:r>
              <a:endParaRPr lang="en-US" altLang="zh-CN" sz="4700">
                <a:solidFill>
                  <a:srgbClr val="819AFA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8" name="Group 43"/>
            <p:cNvGrpSpPr/>
            <p:nvPr/>
          </p:nvGrpSpPr>
          <p:grpSpPr>
            <a:xfrm>
              <a:off x="7218712" y="2228615"/>
              <a:ext cx="3962574" cy="934348"/>
              <a:chOff x="3943834" y="333293"/>
              <a:chExt cx="3962574" cy="934348"/>
            </a:xfrm>
          </p:grpSpPr>
          <p:sp>
            <p:nvSpPr>
              <p:cNvPr id="19" name="TextBox 44"/>
              <p:cNvSpPr txBox="1"/>
              <p:nvPr/>
            </p:nvSpPr>
            <p:spPr>
              <a:xfrm>
                <a:off x="3943834" y="333293"/>
                <a:ext cx="3962574" cy="613980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lstStyle/>
              <a:p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《这不是搞笑</a:t>
                </a:r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女》</a:t>
                </a:r>
                <a:endParaRPr lang="zh-CN" altLang="en-US" sz="2135" b="1" kern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20" name="TextBox 45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819AFA"/>
                    </a:solidFill>
                  </a:rPr>
                  <a:t>表演：姜旭</a:t>
                </a:r>
                <a:endParaRPr lang="zh-CN" altLang="en-US" sz="1400" dirty="0">
                  <a:solidFill>
                    <a:srgbClr val="819AFA"/>
                  </a:solidFill>
                </a:endParaRPr>
              </a:p>
            </p:txBody>
          </p:sp>
        </p:grpSp>
      </p:grpSp>
      <p:grpSp>
        <p:nvGrpSpPr>
          <p:cNvPr id="21" name="Group 46"/>
          <p:cNvGrpSpPr/>
          <p:nvPr/>
        </p:nvGrpSpPr>
        <p:grpSpPr>
          <a:xfrm>
            <a:off x="2107070" y="3560289"/>
            <a:ext cx="4430905" cy="883602"/>
            <a:chOff x="6750381" y="3286297"/>
            <a:chExt cx="4430905" cy="883601"/>
          </a:xfrm>
        </p:grpSpPr>
        <p:sp>
          <p:nvSpPr>
            <p:cNvPr id="22" name="TextBox 47"/>
            <p:cNvSpPr txBox="1"/>
            <p:nvPr/>
          </p:nvSpPr>
          <p:spPr>
            <a:xfrm>
              <a:off x="6750381" y="3420674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4700">
                  <a:solidFill>
                    <a:srgbClr val="819AFA"/>
                  </a:solidFill>
                  <a:latin typeface="Impact" panose="020B0806030902050204" pitchFamily="34" charset="0"/>
                </a:rPr>
                <a:t>04</a:t>
              </a:r>
              <a:endParaRPr lang="en-US" altLang="zh-CN" sz="4700">
                <a:solidFill>
                  <a:srgbClr val="819AFA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23" name="Group 48"/>
            <p:cNvGrpSpPr/>
            <p:nvPr/>
          </p:nvGrpSpPr>
          <p:grpSpPr>
            <a:xfrm>
              <a:off x="7218712" y="3286297"/>
              <a:ext cx="3962574" cy="883601"/>
              <a:chOff x="3943834" y="384040"/>
              <a:chExt cx="3962574" cy="883601"/>
            </a:xfrm>
          </p:grpSpPr>
          <p:sp>
            <p:nvSpPr>
              <p:cNvPr id="24" name="TextBox 49"/>
              <p:cNvSpPr txBox="1"/>
              <p:nvPr/>
            </p:nvSpPr>
            <p:spPr>
              <a:xfrm>
                <a:off x="3943834" y="384040"/>
                <a:ext cx="3962574" cy="563233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lstStyle/>
              <a:p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《奉天佑沈，阳聚盛</a:t>
                </a:r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京》</a:t>
                </a:r>
                <a:endParaRPr lang="zh-CN" altLang="en-US" sz="2135" b="1" kern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25" name="TextBox 50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819AFA"/>
                    </a:solidFill>
                  </a:rPr>
                  <a:t>表演：</a:t>
                </a:r>
                <a:r>
                  <a:rPr lang="zh-CN" altLang="en-US" sz="1400" dirty="0">
                    <a:solidFill>
                      <a:srgbClr val="819AFA"/>
                    </a:solidFill>
                  </a:rPr>
                  <a:t>王云龙</a:t>
                </a:r>
                <a:endParaRPr lang="zh-CN" altLang="en-US" sz="1400" dirty="0">
                  <a:solidFill>
                    <a:srgbClr val="819AFA"/>
                  </a:solidFill>
                </a:endParaRPr>
              </a:p>
            </p:txBody>
          </p:sp>
        </p:grpSp>
      </p:grpSp>
      <p:grpSp>
        <p:nvGrpSpPr>
          <p:cNvPr id="26" name="Group 51"/>
          <p:cNvGrpSpPr/>
          <p:nvPr/>
        </p:nvGrpSpPr>
        <p:grpSpPr>
          <a:xfrm>
            <a:off x="1956335" y="4314435"/>
            <a:ext cx="4581640" cy="951865"/>
            <a:chOff x="6599646" y="4289510"/>
            <a:chExt cx="4581640" cy="951864"/>
          </a:xfrm>
        </p:grpSpPr>
        <p:sp>
          <p:nvSpPr>
            <p:cNvPr id="27" name="TextBox 52"/>
            <p:cNvSpPr txBox="1"/>
            <p:nvPr/>
          </p:nvSpPr>
          <p:spPr>
            <a:xfrm>
              <a:off x="6599646" y="4289510"/>
              <a:ext cx="1033145" cy="951864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4800">
                  <a:solidFill>
                    <a:srgbClr val="819AFA"/>
                  </a:solidFill>
                  <a:latin typeface="Impact" panose="020B0806030902050204" pitchFamily="34" charset="0"/>
                </a:rPr>
                <a:t>05</a:t>
              </a:r>
              <a:endParaRPr lang="en-US" altLang="zh-CN" sz="4800">
                <a:solidFill>
                  <a:srgbClr val="819AFA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28" name="Group 53"/>
            <p:cNvGrpSpPr/>
            <p:nvPr/>
          </p:nvGrpSpPr>
          <p:grpSpPr>
            <a:xfrm>
              <a:off x="7218712" y="4319990"/>
              <a:ext cx="3962574" cy="856843"/>
              <a:chOff x="3943834" y="410798"/>
              <a:chExt cx="3962574" cy="856843"/>
            </a:xfrm>
          </p:grpSpPr>
          <p:sp>
            <p:nvSpPr>
              <p:cNvPr id="29" name="TextBox 54"/>
              <p:cNvSpPr txBox="1"/>
              <p:nvPr/>
            </p:nvSpPr>
            <p:spPr>
              <a:xfrm>
                <a:off x="3943834" y="410798"/>
                <a:ext cx="3962574" cy="536475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lstStyle/>
              <a:p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《</a:t>
                </a:r>
                <a:r>
                  <a:rPr lang="en-US" altLang="zh-CN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Like A Star</a:t>
                </a:r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》</a:t>
                </a:r>
                <a:endParaRPr lang="zh-CN" altLang="en-US" sz="2135" b="1" kern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30" name="TextBox 55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819AFA"/>
                    </a:solidFill>
                  </a:rPr>
                  <a:t>表演：陆安</a:t>
                </a:r>
                <a:r>
                  <a:rPr lang="zh-CN" altLang="en-US" sz="1400" dirty="0">
                    <a:solidFill>
                      <a:srgbClr val="819AFA"/>
                    </a:solidFill>
                  </a:rPr>
                  <a:t>琪</a:t>
                </a:r>
                <a:endParaRPr lang="zh-CN" altLang="en-US" sz="1400" dirty="0">
                  <a:solidFill>
                    <a:srgbClr val="819AFA"/>
                  </a:solidFill>
                </a:endParaRPr>
              </a:p>
            </p:txBody>
          </p:sp>
        </p:grpSp>
      </p:grpSp>
      <p:grpSp>
        <p:nvGrpSpPr>
          <p:cNvPr id="3" name="Group 51"/>
          <p:cNvGrpSpPr/>
          <p:nvPr/>
        </p:nvGrpSpPr>
        <p:grpSpPr>
          <a:xfrm>
            <a:off x="2114450" y="4988805"/>
            <a:ext cx="4447020" cy="856844"/>
            <a:chOff x="6734266" y="4319990"/>
            <a:chExt cx="4447020" cy="856843"/>
          </a:xfrm>
        </p:grpSpPr>
        <p:sp>
          <p:nvSpPr>
            <p:cNvPr id="4" name="TextBox 52"/>
            <p:cNvSpPr txBox="1"/>
            <p:nvPr/>
          </p:nvSpPr>
          <p:spPr>
            <a:xfrm>
              <a:off x="6734266" y="4468884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p>
              <a:pPr algn="ctr"/>
              <a:r>
                <a:rPr lang="en-US" altLang="zh-CN" sz="4700">
                  <a:solidFill>
                    <a:srgbClr val="819AFA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4700">
                <a:solidFill>
                  <a:srgbClr val="819AFA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6" name="Group 53"/>
            <p:cNvGrpSpPr/>
            <p:nvPr/>
          </p:nvGrpSpPr>
          <p:grpSpPr>
            <a:xfrm>
              <a:off x="7218712" y="4319990"/>
              <a:ext cx="3962574" cy="856843"/>
              <a:chOff x="3943834" y="410798"/>
              <a:chExt cx="3962574" cy="856843"/>
            </a:xfrm>
          </p:grpSpPr>
          <p:sp>
            <p:nvSpPr>
              <p:cNvPr id="7" name="TextBox 54"/>
              <p:cNvSpPr txBox="1"/>
              <p:nvPr/>
            </p:nvSpPr>
            <p:spPr>
              <a:xfrm>
                <a:off x="3943834" y="410798"/>
                <a:ext cx="3962574" cy="536475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p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《檀健次眉飞色舞舞蹈</a:t>
                </a:r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挑战》</a:t>
                </a:r>
                <a:endParaRPr lang="zh-CN" altLang="en-US" sz="2135" b="1" kern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9" name="TextBox 55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819AFA"/>
                    </a:solidFill>
                  </a:rPr>
                  <a:t>表演：</a:t>
                </a:r>
                <a:r>
                  <a:rPr lang="zh-CN" altLang="en-US" sz="1400" dirty="0">
                    <a:solidFill>
                      <a:srgbClr val="819AFA"/>
                    </a:solidFill>
                  </a:rPr>
                  <a:t>陈明慧</a:t>
                </a:r>
                <a:endParaRPr lang="zh-CN" altLang="en-US" sz="1400" dirty="0">
                  <a:solidFill>
                    <a:srgbClr val="819AFA"/>
                  </a:solidFill>
                </a:endParaRPr>
              </a:p>
            </p:txBody>
          </p:sp>
        </p:grpSp>
      </p:grpSp>
      <p:grpSp>
        <p:nvGrpSpPr>
          <p:cNvPr id="31" name="Group 51"/>
          <p:cNvGrpSpPr/>
          <p:nvPr/>
        </p:nvGrpSpPr>
        <p:grpSpPr>
          <a:xfrm>
            <a:off x="2114450" y="5712070"/>
            <a:ext cx="4447020" cy="856844"/>
            <a:chOff x="6734266" y="4319990"/>
            <a:chExt cx="4447020" cy="856843"/>
          </a:xfrm>
        </p:grpSpPr>
        <p:sp>
          <p:nvSpPr>
            <p:cNvPr id="32" name="TextBox 52"/>
            <p:cNvSpPr txBox="1"/>
            <p:nvPr/>
          </p:nvSpPr>
          <p:spPr>
            <a:xfrm>
              <a:off x="6734266" y="4465074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4700">
                  <a:solidFill>
                    <a:srgbClr val="819AFA"/>
                  </a:solidFill>
                  <a:latin typeface="Impact" panose="020B0806030902050204" pitchFamily="34" charset="0"/>
                </a:rPr>
                <a:t>07</a:t>
              </a:r>
              <a:endParaRPr lang="en-US" altLang="zh-CN" sz="4700">
                <a:solidFill>
                  <a:srgbClr val="819AFA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33" name="Group 53"/>
            <p:cNvGrpSpPr/>
            <p:nvPr/>
          </p:nvGrpSpPr>
          <p:grpSpPr>
            <a:xfrm>
              <a:off x="7218712" y="4319990"/>
              <a:ext cx="3962574" cy="856843"/>
              <a:chOff x="3943834" y="410798"/>
              <a:chExt cx="3962574" cy="856843"/>
            </a:xfrm>
          </p:grpSpPr>
          <p:sp>
            <p:nvSpPr>
              <p:cNvPr id="34" name="TextBox 54"/>
              <p:cNvSpPr txBox="1"/>
              <p:nvPr/>
            </p:nvSpPr>
            <p:spPr>
              <a:xfrm>
                <a:off x="3943834" y="410798"/>
                <a:ext cx="3962574" cy="536475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lstStyle/>
              <a:p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《辽宁大学礼堂</a:t>
                </a:r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建筑模型》</a:t>
                </a:r>
                <a:endParaRPr lang="zh-CN" altLang="en-US" sz="2135" b="1" kern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35" name="TextBox 55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819AFA"/>
                    </a:solidFill>
                  </a:rPr>
                  <a:t>表演：</a:t>
                </a:r>
                <a:r>
                  <a:rPr lang="zh-CN" altLang="en-US" sz="1400" dirty="0">
                    <a:solidFill>
                      <a:srgbClr val="819AFA"/>
                    </a:solidFill>
                  </a:rPr>
                  <a:t>李江宁</a:t>
                </a:r>
                <a:endParaRPr lang="zh-CN" altLang="en-US" sz="1400" dirty="0">
                  <a:solidFill>
                    <a:srgbClr val="819AFA"/>
                  </a:solidFill>
                </a:endParaRPr>
              </a:p>
            </p:txBody>
          </p:sp>
        </p:grpSp>
      </p:grpSp>
      <p:grpSp>
        <p:nvGrpSpPr>
          <p:cNvPr id="87" name="Group 36"/>
          <p:cNvGrpSpPr/>
          <p:nvPr/>
        </p:nvGrpSpPr>
        <p:grpSpPr>
          <a:xfrm>
            <a:off x="6805049" y="849337"/>
            <a:ext cx="4424818" cy="1244929"/>
            <a:chOff x="6764723" y="983427"/>
            <a:chExt cx="4424818" cy="1244928"/>
          </a:xfrm>
        </p:grpSpPr>
        <p:sp>
          <p:nvSpPr>
            <p:cNvPr id="88" name="TextBox 37"/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p>
              <a:pPr algn="ctr"/>
              <a:r>
                <a:rPr lang="en-US" altLang="zh-CN" sz="4700" dirty="0">
                  <a:solidFill>
                    <a:srgbClr val="819AFA"/>
                  </a:solidFill>
                  <a:latin typeface="Impact" panose="020B0806030902050204" pitchFamily="34" charset="0"/>
                </a:rPr>
                <a:t>08</a:t>
              </a:r>
              <a:endParaRPr lang="en-US" altLang="zh-CN" sz="4700" dirty="0">
                <a:solidFill>
                  <a:srgbClr val="819AFA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89" name="Group 38"/>
            <p:cNvGrpSpPr/>
            <p:nvPr/>
          </p:nvGrpSpPr>
          <p:grpSpPr>
            <a:xfrm>
              <a:off x="7218712" y="983427"/>
              <a:ext cx="3970829" cy="1172601"/>
              <a:chOff x="3943834" y="95040"/>
              <a:chExt cx="3970829" cy="1172601"/>
            </a:xfrm>
          </p:grpSpPr>
          <p:sp>
            <p:nvSpPr>
              <p:cNvPr id="90" name="TextBox 39"/>
              <p:cNvSpPr txBox="1"/>
              <p:nvPr/>
            </p:nvSpPr>
            <p:spPr>
              <a:xfrm>
                <a:off x="3952089" y="95040"/>
                <a:ext cx="3962574" cy="852233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p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《</a:t>
                </a:r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平凡之路》</a:t>
                </a:r>
                <a:endParaRPr lang="zh-CN" altLang="en-US" sz="2135" b="1" kern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91" name="TextBox 40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819AFA"/>
                    </a:solidFill>
                  </a:rPr>
                  <a:t>表演：</a:t>
                </a:r>
                <a:r>
                  <a:rPr lang="en-US" altLang="zh-CN" sz="1400" dirty="0">
                    <a:solidFill>
                      <a:srgbClr val="819AFA"/>
                    </a:solidFill>
                  </a:rPr>
                  <a:t>7</a:t>
                </a:r>
                <a:r>
                  <a:rPr lang="zh-CN" altLang="en-US" sz="1400" dirty="0">
                    <a:solidFill>
                      <a:srgbClr val="819AFA"/>
                    </a:solidFill>
                  </a:rPr>
                  <a:t>舍</a:t>
                </a:r>
                <a:r>
                  <a:rPr lang="en-US" altLang="zh-CN" sz="1400" dirty="0">
                    <a:solidFill>
                      <a:srgbClr val="819AFA"/>
                    </a:solidFill>
                  </a:rPr>
                  <a:t>612</a:t>
                </a:r>
                <a:endParaRPr lang="en-US" altLang="zh-CN" sz="1400" dirty="0">
                  <a:solidFill>
                    <a:srgbClr val="819AFA"/>
                  </a:solidFill>
                </a:endParaRPr>
              </a:p>
            </p:txBody>
          </p:sp>
        </p:grpSp>
      </p:grpSp>
      <p:grpSp>
        <p:nvGrpSpPr>
          <p:cNvPr id="92" name="Group 41"/>
          <p:cNvGrpSpPr/>
          <p:nvPr/>
        </p:nvGrpSpPr>
        <p:grpSpPr>
          <a:xfrm>
            <a:off x="6783316" y="1854200"/>
            <a:ext cx="4415436" cy="934349"/>
            <a:chOff x="6765850" y="2228615"/>
            <a:chExt cx="4415436" cy="934348"/>
          </a:xfrm>
        </p:grpSpPr>
        <p:sp>
          <p:nvSpPr>
            <p:cNvPr id="93" name="TextBox 42"/>
            <p:cNvSpPr txBox="1"/>
            <p:nvPr/>
          </p:nvSpPr>
          <p:spPr>
            <a:xfrm>
              <a:off x="6765850" y="2454379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p>
              <a:pPr algn="ctr"/>
              <a:r>
                <a:rPr lang="en-US" altLang="zh-CN" sz="4700">
                  <a:solidFill>
                    <a:srgbClr val="819AFA"/>
                  </a:solidFill>
                  <a:latin typeface="Impact" panose="020B0806030902050204" pitchFamily="34" charset="0"/>
                </a:rPr>
                <a:t>09</a:t>
              </a:r>
              <a:endParaRPr lang="en-US" altLang="zh-CN" sz="4700">
                <a:solidFill>
                  <a:srgbClr val="819AFA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94" name="Group 43"/>
            <p:cNvGrpSpPr/>
            <p:nvPr/>
          </p:nvGrpSpPr>
          <p:grpSpPr>
            <a:xfrm>
              <a:off x="7218712" y="2228615"/>
              <a:ext cx="3962574" cy="934348"/>
              <a:chOff x="3943834" y="333293"/>
              <a:chExt cx="3962574" cy="934348"/>
            </a:xfrm>
          </p:grpSpPr>
          <p:sp>
            <p:nvSpPr>
              <p:cNvPr id="95" name="TextBox 44"/>
              <p:cNvSpPr txBox="1"/>
              <p:nvPr/>
            </p:nvSpPr>
            <p:spPr>
              <a:xfrm>
                <a:off x="3943834" y="333293"/>
                <a:ext cx="3962574" cy="613980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p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《</a:t>
                </a:r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房间》</a:t>
                </a:r>
                <a:endParaRPr lang="zh-CN" altLang="en-US" sz="2135" b="1" kern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96" name="TextBox 45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819AFA"/>
                    </a:solidFill>
                  </a:rPr>
                  <a:t>表演：周</a:t>
                </a:r>
                <a:r>
                  <a:rPr lang="zh-CN" altLang="en-US" sz="1400" dirty="0">
                    <a:solidFill>
                      <a:srgbClr val="819AFA"/>
                    </a:solidFill>
                  </a:rPr>
                  <a:t>越</a:t>
                </a:r>
                <a:endParaRPr lang="zh-CN" altLang="en-US" sz="1400" dirty="0">
                  <a:solidFill>
                    <a:srgbClr val="819AFA"/>
                  </a:solidFill>
                </a:endParaRPr>
              </a:p>
            </p:txBody>
          </p:sp>
        </p:grpSp>
      </p:grpSp>
      <p:grpSp>
        <p:nvGrpSpPr>
          <p:cNvPr id="97" name="Group 46"/>
          <p:cNvGrpSpPr/>
          <p:nvPr/>
        </p:nvGrpSpPr>
        <p:grpSpPr>
          <a:xfrm>
            <a:off x="6743840" y="2619854"/>
            <a:ext cx="4455035" cy="955929"/>
            <a:chOff x="6726251" y="3286297"/>
            <a:chExt cx="4455035" cy="955928"/>
          </a:xfrm>
        </p:grpSpPr>
        <p:sp>
          <p:nvSpPr>
            <p:cNvPr id="98" name="TextBox 47"/>
            <p:cNvSpPr txBox="1"/>
            <p:nvPr/>
          </p:nvSpPr>
          <p:spPr>
            <a:xfrm>
              <a:off x="6726251" y="353433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p>
              <a:pPr algn="ctr"/>
              <a:r>
                <a:rPr lang="en-US" altLang="zh-CN" sz="4700">
                  <a:solidFill>
                    <a:srgbClr val="819AFA"/>
                  </a:solidFill>
                  <a:latin typeface="Impact" panose="020B0806030902050204" pitchFamily="34" charset="0"/>
                </a:rPr>
                <a:t>10</a:t>
              </a:r>
              <a:endParaRPr lang="en-US" altLang="zh-CN" sz="4700">
                <a:solidFill>
                  <a:srgbClr val="819AFA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99" name="Group 48"/>
            <p:cNvGrpSpPr/>
            <p:nvPr/>
          </p:nvGrpSpPr>
          <p:grpSpPr>
            <a:xfrm>
              <a:off x="7218712" y="3286297"/>
              <a:ext cx="3962574" cy="883601"/>
              <a:chOff x="3943834" y="384040"/>
              <a:chExt cx="3962574" cy="883601"/>
            </a:xfrm>
          </p:grpSpPr>
          <p:sp>
            <p:nvSpPr>
              <p:cNvPr id="100" name="TextBox 49"/>
              <p:cNvSpPr txBox="1"/>
              <p:nvPr/>
            </p:nvSpPr>
            <p:spPr>
              <a:xfrm>
                <a:off x="3943834" y="384040"/>
                <a:ext cx="3962574" cy="563233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p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《中国共青团的</a:t>
                </a:r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光荣历程》</a:t>
                </a:r>
                <a:endParaRPr lang="zh-CN" altLang="en-US" sz="2135" b="1" kern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01" name="TextBox 50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819AFA"/>
                    </a:solidFill>
                  </a:rPr>
                  <a:t>表演：非常</a:t>
                </a:r>
                <a:r>
                  <a:rPr lang="en-US" altLang="zh-CN" sz="1400" dirty="0">
                    <a:solidFill>
                      <a:srgbClr val="819AFA"/>
                    </a:solidFill>
                  </a:rPr>
                  <a:t>6+1</a:t>
                </a:r>
                <a:endParaRPr lang="zh-CN" altLang="en-US" sz="1400" dirty="0">
                  <a:solidFill>
                    <a:srgbClr val="819AFA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02" name="Group 51"/>
          <p:cNvGrpSpPr/>
          <p:nvPr/>
        </p:nvGrpSpPr>
        <p:grpSpPr>
          <a:xfrm>
            <a:off x="6546115" y="3541640"/>
            <a:ext cx="4573385" cy="951865"/>
            <a:chOff x="6607901" y="4296495"/>
            <a:chExt cx="4573385" cy="951864"/>
          </a:xfrm>
        </p:grpSpPr>
        <p:sp>
          <p:nvSpPr>
            <p:cNvPr id="103" name="TextBox 52"/>
            <p:cNvSpPr txBox="1"/>
            <p:nvPr/>
          </p:nvSpPr>
          <p:spPr>
            <a:xfrm>
              <a:off x="6607901" y="4296495"/>
              <a:ext cx="1033145" cy="951864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p>
              <a:pPr algn="ctr"/>
              <a:r>
                <a:rPr lang="en-US" altLang="zh-CN" sz="4800">
                  <a:solidFill>
                    <a:srgbClr val="819AFA"/>
                  </a:solidFill>
                  <a:latin typeface="Impact" panose="020B0806030902050204" pitchFamily="34" charset="0"/>
                </a:rPr>
                <a:t>11</a:t>
              </a:r>
              <a:endParaRPr lang="en-US" altLang="zh-CN" sz="4800">
                <a:solidFill>
                  <a:srgbClr val="819AFA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04" name="Group 53"/>
            <p:cNvGrpSpPr/>
            <p:nvPr/>
          </p:nvGrpSpPr>
          <p:grpSpPr>
            <a:xfrm>
              <a:off x="7218712" y="4319990"/>
              <a:ext cx="3962574" cy="856843"/>
              <a:chOff x="3943834" y="410798"/>
              <a:chExt cx="3962574" cy="856843"/>
            </a:xfrm>
          </p:grpSpPr>
          <p:sp>
            <p:nvSpPr>
              <p:cNvPr id="105" name="TextBox 54"/>
              <p:cNvSpPr txBox="1"/>
              <p:nvPr/>
            </p:nvSpPr>
            <p:spPr>
              <a:xfrm>
                <a:off x="3943834" y="410798"/>
                <a:ext cx="3962574" cy="536475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p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《王者荣耀李白</a:t>
                </a:r>
                <a:r>
                  <a:rPr lang="en-US" altLang="zh-CN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凤求凰》</a:t>
                </a:r>
                <a:endParaRPr lang="zh-CN" altLang="en-US" sz="2135" b="1" kern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06" name="TextBox 55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819AFA"/>
                    </a:solidFill>
                  </a:rPr>
                  <a:t>表演：</a:t>
                </a:r>
                <a:r>
                  <a:rPr lang="zh-CN" altLang="en-US" sz="1400" dirty="0">
                    <a:solidFill>
                      <a:srgbClr val="819AFA"/>
                    </a:solidFill>
                  </a:rPr>
                  <a:t>王艺霖</a:t>
                </a:r>
                <a:endParaRPr lang="zh-CN" altLang="en-US" sz="1400" dirty="0">
                  <a:solidFill>
                    <a:srgbClr val="819AFA"/>
                  </a:solidFill>
                </a:endParaRPr>
              </a:p>
            </p:txBody>
          </p:sp>
        </p:grpSp>
      </p:grpSp>
      <p:grpSp>
        <p:nvGrpSpPr>
          <p:cNvPr id="107" name="Group 51"/>
          <p:cNvGrpSpPr/>
          <p:nvPr/>
        </p:nvGrpSpPr>
        <p:grpSpPr>
          <a:xfrm>
            <a:off x="6782970" y="4256650"/>
            <a:ext cx="4447020" cy="856844"/>
            <a:chOff x="6734266" y="4319990"/>
            <a:chExt cx="4447020" cy="856843"/>
          </a:xfrm>
        </p:grpSpPr>
        <p:sp>
          <p:nvSpPr>
            <p:cNvPr id="108" name="TextBox 52"/>
            <p:cNvSpPr txBox="1"/>
            <p:nvPr/>
          </p:nvSpPr>
          <p:spPr>
            <a:xfrm>
              <a:off x="6734266" y="4468884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p>
              <a:pPr algn="ctr"/>
              <a:r>
                <a:rPr lang="en-US" altLang="zh-CN" sz="4700">
                  <a:solidFill>
                    <a:srgbClr val="819AFA"/>
                  </a:solidFill>
                  <a:latin typeface="Impact" panose="020B0806030902050204" pitchFamily="34" charset="0"/>
                </a:rPr>
                <a:t>12</a:t>
              </a:r>
              <a:endParaRPr lang="en-US" altLang="zh-CN" sz="4700">
                <a:solidFill>
                  <a:srgbClr val="819AFA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09" name="Group 53"/>
            <p:cNvGrpSpPr/>
            <p:nvPr/>
          </p:nvGrpSpPr>
          <p:grpSpPr>
            <a:xfrm>
              <a:off x="7218712" y="4319990"/>
              <a:ext cx="3962574" cy="856843"/>
              <a:chOff x="3943834" y="410798"/>
              <a:chExt cx="3962574" cy="856843"/>
            </a:xfrm>
          </p:grpSpPr>
          <p:sp>
            <p:nvSpPr>
              <p:cNvPr id="110" name="TextBox 54"/>
              <p:cNvSpPr txBox="1"/>
              <p:nvPr/>
            </p:nvSpPr>
            <p:spPr>
              <a:xfrm>
                <a:off x="3943834" y="410798"/>
                <a:ext cx="3962574" cy="536475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p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《</a:t>
                </a:r>
                <a:r>
                  <a:rPr lang="en-US" altLang="zh-CN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Wadada</a:t>
                </a:r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》</a:t>
                </a:r>
                <a:endParaRPr lang="zh-CN" altLang="en-US" sz="2135" b="1" kern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11" name="TextBox 55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819AFA"/>
                    </a:solidFill>
                  </a:rPr>
                  <a:t>表演：不带芷</a:t>
                </a:r>
                <a:r>
                  <a:rPr lang="zh-CN" altLang="en-US" sz="1400" dirty="0">
                    <a:solidFill>
                      <a:srgbClr val="819AFA"/>
                    </a:solidFill>
                  </a:rPr>
                  <a:t>一</a:t>
                </a:r>
                <a:endParaRPr lang="zh-CN" altLang="en-US" sz="1400" dirty="0">
                  <a:solidFill>
                    <a:srgbClr val="819AFA"/>
                  </a:solidFill>
                </a:endParaRPr>
              </a:p>
            </p:txBody>
          </p:sp>
        </p:grpSp>
      </p:grpSp>
      <p:grpSp>
        <p:nvGrpSpPr>
          <p:cNvPr id="112" name="Group 51"/>
          <p:cNvGrpSpPr/>
          <p:nvPr/>
        </p:nvGrpSpPr>
        <p:grpSpPr>
          <a:xfrm>
            <a:off x="6782970" y="4892285"/>
            <a:ext cx="4447020" cy="856844"/>
            <a:chOff x="6734266" y="4319990"/>
            <a:chExt cx="4447020" cy="856843"/>
          </a:xfrm>
        </p:grpSpPr>
        <p:sp>
          <p:nvSpPr>
            <p:cNvPr id="113" name="TextBox 52"/>
            <p:cNvSpPr txBox="1"/>
            <p:nvPr/>
          </p:nvSpPr>
          <p:spPr>
            <a:xfrm>
              <a:off x="6734266" y="4465074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p>
              <a:pPr algn="ctr"/>
              <a:r>
                <a:rPr lang="en-US" altLang="zh-CN" sz="4700">
                  <a:solidFill>
                    <a:srgbClr val="819AFA"/>
                  </a:solidFill>
                  <a:latin typeface="Impact" panose="020B0806030902050204" pitchFamily="34" charset="0"/>
                </a:rPr>
                <a:t>13</a:t>
              </a:r>
              <a:endParaRPr lang="en-US" altLang="zh-CN" sz="4700">
                <a:solidFill>
                  <a:srgbClr val="819AFA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14" name="Group 53"/>
            <p:cNvGrpSpPr/>
            <p:nvPr/>
          </p:nvGrpSpPr>
          <p:grpSpPr>
            <a:xfrm>
              <a:off x="7218712" y="4319990"/>
              <a:ext cx="3962574" cy="856843"/>
              <a:chOff x="3943834" y="410798"/>
              <a:chExt cx="3962574" cy="856843"/>
            </a:xfrm>
          </p:grpSpPr>
          <p:sp>
            <p:nvSpPr>
              <p:cNvPr id="115" name="TextBox 54"/>
              <p:cNvSpPr txBox="1"/>
              <p:nvPr/>
            </p:nvSpPr>
            <p:spPr>
              <a:xfrm>
                <a:off x="3943834" y="410798"/>
                <a:ext cx="3962574" cy="536475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p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《</a:t>
                </a:r>
                <a:r>
                  <a:rPr lang="en-US" altLang="zh-CN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Mr</a:t>
                </a:r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谌</a:t>
                </a:r>
                <a:r>
                  <a:rPr lang="en-US" altLang="zh-CN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-</a:t>
                </a:r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时装</a:t>
                </a:r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展》</a:t>
                </a:r>
                <a:endParaRPr lang="zh-CN" altLang="en-US" sz="2135" b="1" kern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16" name="TextBox 55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819AFA"/>
                    </a:solidFill>
                  </a:rPr>
                  <a:t>表演：谌智</a:t>
                </a:r>
                <a:r>
                  <a:rPr lang="zh-CN" altLang="en-US" sz="1400" dirty="0">
                    <a:solidFill>
                      <a:srgbClr val="819AFA"/>
                    </a:solidFill>
                  </a:rPr>
                  <a:t>博</a:t>
                </a:r>
                <a:endParaRPr lang="zh-CN" altLang="en-US" sz="1400" dirty="0">
                  <a:solidFill>
                    <a:srgbClr val="819AFA"/>
                  </a:solidFill>
                </a:endParaRPr>
              </a:p>
            </p:txBody>
          </p:sp>
        </p:grpSp>
      </p:grpSp>
      <p:grpSp>
        <p:nvGrpSpPr>
          <p:cNvPr id="5" name="Group 36"/>
          <p:cNvGrpSpPr/>
          <p:nvPr/>
        </p:nvGrpSpPr>
        <p:grpSpPr>
          <a:xfrm>
            <a:off x="2137799" y="1611337"/>
            <a:ext cx="4423548" cy="1172602"/>
            <a:chOff x="6765993" y="983427"/>
            <a:chExt cx="4423548" cy="1172601"/>
          </a:xfrm>
        </p:grpSpPr>
        <p:sp>
          <p:nvSpPr>
            <p:cNvPr id="36" name="TextBox 37"/>
            <p:cNvSpPr txBox="1"/>
            <p:nvPr/>
          </p:nvSpPr>
          <p:spPr>
            <a:xfrm>
              <a:off x="6765993" y="144299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p>
              <a:pPr algn="ctr"/>
              <a:r>
                <a:rPr lang="en-US" altLang="zh-CN" sz="4700" dirty="0">
                  <a:solidFill>
                    <a:srgbClr val="819AFA"/>
                  </a:solidFill>
                  <a:latin typeface="Impact" panose="020B0806030902050204" pitchFamily="34" charset="0"/>
                </a:rPr>
                <a:t>02</a:t>
              </a:r>
              <a:endParaRPr lang="en-US" altLang="zh-CN" sz="4700" dirty="0">
                <a:solidFill>
                  <a:srgbClr val="819AFA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37" name="Group 38"/>
            <p:cNvGrpSpPr/>
            <p:nvPr/>
          </p:nvGrpSpPr>
          <p:grpSpPr>
            <a:xfrm>
              <a:off x="7218712" y="983427"/>
              <a:ext cx="3970829" cy="1172601"/>
              <a:chOff x="3943834" y="95040"/>
              <a:chExt cx="3970829" cy="1172601"/>
            </a:xfrm>
          </p:grpSpPr>
          <p:sp>
            <p:nvSpPr>
              <p:cNvPr id="38" name="TextBox 39"/>
              <p:cNvSpPr txBox="1"/>
              <p:nvPr/>
            </p:nvSpPr>
            <p:spPr>
              <a:xfrm>
                <a:off x="3943834" y="95040"/>
                <a:ext cx="3962574" cy="852233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p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《走，去打球》</a:t>
                </a:r>
                <a:endParaRPr lang="zh-CN" altLang="en-US" sz="2135" b="1" kern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39" name="TextBox 40"/>
              <p:cNvSpPr txBox="1"/>
              <p:nvPr/>
            </p:nvSpPr>
            <p:spPr>
              <a:xfrm>
                <a:off x="3952089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819AFA"/>
                    </a:solidFill>
                  </a:rPr>
                  <a:t>表演：信息学院男篮</a:t>
                </a:r>
                <a:r>
                  <a:rPr lang="zh-CN" altLang="en-US" sz="1400" dirty="0">
                    <a:solidFill>
                      <a:srgbClr val="819AFA"/>
                    </a:solidFill>
                  </a:rPr>
                  <a:t>院队</a:t>
                </a:r>
                <a:endParaRPr lang="zh-CN" altLang="en-US" sz="1400" dirty="0">
                  <a:solidFill>
                    <a:srgbClr val="819AFA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71650" y="2633131"/>
            <a:ext cx="4396367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《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如初》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71790" y="3714754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3436374" y="3240959"/>
            <a:ext cx="4416563" cy="1244929"/>
            <a:chOff x="6764723" y="983427"/>
            <a:chExt cx="4416563" cy="1244928"/>
          </a:xfrm>
        </p:grpSpPr>
        <p:sp>
          <p:nvSpPr>
            <p:cNvPr id="12" name="TextBox 37"/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90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335" b="0" i="0" u="none" strike="noStrike" kern="120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Impact" panose="020B0806030902050204" pitchFamily="34" charset="0"/>
                  <a:cs typeface="+mn-cs"/>
                </a:rPr>
                <a:t>01</a:t>
              </a:r>
              <a:endParaRPr kumimoji="0" lang="en-US" altLang="zh-CN" sz="5335" b="0" i="0" u="none" strike="noStrike" kern="120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Impact" panose="020B0806030902050204" pitchFamily="34" charset="0"/>
                <a:cs typeface="+mn-cs"/>
              </a:endParaRP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7218712" y="983427"/>
              <a:ext cx="3962574" cy="852233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表演：</a:t>
              </a: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门卫组合</a:t>
              </a:r>
              <a:endParaRPr kumimoji="0" lang="zh-CN" altLang="en-US" sz="2135" b="1" i="0" u="none" strike="noStrike" kern="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4" name="图片 3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30960"/>
            <a:ext cx="6527165" cy="98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71650" y="2633131"/>
            <a:ext cx="4396367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《走</a:t>
            </a:r>
            <a:r>
              <a:rPr kumimoji="0" lang="en-US" altLang="zh-CN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 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ea typeface="宋体" panose="02010600030101010101" pitchFamily="2" charset="-122"/>
                <a:cs typeface="+mn-ea"/>
                <a:sym typeface="+mn-lt"/>
              </a:rPr>
              <a:t>，去打球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71790" y="3714754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3436374" y="3240959"/>
            <a:ext cx="4416563" cy="1244929"/>
            <a:chOff x="6764723" y="983427"/>
            <a:chExt cx="4416563" cy="1244928"/>
          </a:xfrm>
        </p:grpSpPr>
        <p:sp>
          <p:nvSpPr>
            <p:cNvPr id="12" name="TextBox 37"/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90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335" b="0" i="0" u="none" strike="noStrike" kern="120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Impact" panose="020B0806030902050204" pitchFamily="34" charset="0"/>
                  <a:cs typeface="+mn-cs"/>
                </a:rPr>
                <a:t>02</a:t>
              </a:r>
              <a:endParaRPr kumimoji="0" lang="en-US" altLang="zh-CN" sz="5335" b="0" i="0" u="none" strike="noStrike" kern="120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Impact" panose="020B0806030902050204" pitchFamily="34" charset="0"/>
                <a:cs typeface="+mn-cs"/>
              </a:endParaRP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7218712" y="983427"/>
              <a:ext cx="3962574" cy="852233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表演：信息学院男篮</a:t>
              </a: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院队</a:t>
              </a:r>
              <a:endParaRPr kumimoji="0" lang="zh-CN" altLang="en-US" sz="2135" b="1" i="0" u="none" strike="noStrike" kern="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4" name="图片 3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30960"/>
            <a:ext cx="6527165" cy="98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71650" y="2633131"/>
            <a:ext cx="4396367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《这不是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搞笑女》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71790" y="3714754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3435739" y="3240959"/>
            <a:ext cx="4417198" cy="1131899"/>
            <a:chOff x="6764088" y="983427"/>
            <a:chExt cx="4417198" cy="1131898"/>
          </a:xfrm>
        </p:grpSpPr>
        <p:sp>
          <p:nvSpPr>
            <p:cNvPr id="12" name="TextBox 37"/>
            <p:cNvSpPr txBox="1"/>
            <p:nvPr/>
          </p:nvSpPr>
          <p:spPr>
            <a:xfrm>
              <a:off x="6764088" y="140743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700" b="0" i="0" u="none" strike="noStrike" kern="120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Impact" panose="020B0806030902050204" pitchFamily="34" charset="0"/>
                  <a:cs typeface="+mn-cs"/>
                </a:rPr>
                <a:t>03</a:t>
              </a:r>
              <a:endParaRPr kumimoji="0" lang="en-US" altLang="zh-CN" sz="4700" b="0" i="0" u="none" strike="noStrike" kern="120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Impact" panose="020B0806030902050204" pitchFamily="34" charset="0"/>
                <a:cs typeface="+mn-cs"/>
              </a:endParaRP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7218712" y="983427"/>
              <a:ext cx="3962574" cy="852233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表演：</a:t>
              </a: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姜旭</a:t>
              </a:r>
              <a:endParaRPr kumimoji="0" lang="zh-CN" altLang="en-US" sz="2135" b="1" i="0" u="none" strike="noStrike" kern="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4" name="图片 3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30960"/>
            <a:ext cx="6527165" cy="98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86985" y="2633028"/>
            <a:ext cx="5188585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kern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altLang="en-US" sz="3600" b="1" spc="30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ea"/>
              </a:rPr>
              <a:t>奉天佑沈，阳聚盛京</a:t>
            </a:r>
            <a:r>
              <a:rPr lang="zh-CN" altLang="en-US" sz="3600" b="1" kern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71790" y="3714754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3443994" y="3240959"/>
            <a:ext cx="4408943" cy="1131899"/>
            <a:chOff x="6772343" y="983427"/>
            <a:chExt cx="4408943" cy="1131898"/>
          </a:xfrm>
        </p:grpSpPr>
        <p:sp>
          <p:nvSpPr>
            <p:cNvPr id="12" name="TextBox 37"/>
            <p:cNvSpPr txBox="1"/>
            <p:nvPr/>
          </p:nvSpPr>
          <p:spPr>
            <a:xfrm>
              <a:off x="6772343" y="140743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700" b="0" i="0" u="none" strike="noStrike" kern="120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Impact" panose="020B0806030902050204" pitchFamily="34" charset="0"/>
                  <a:cs typeface="+mn-cs"/>
                </a:rPr>
                <a:t>04</a:t>
              </a:r>
              <a:endParaRPr kumimoji="0" lang="en-US" altLang="zh-CN" sz="4700" b="0" i="0" u="none" strike="noStrike" kern="120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Impact" panose="020B0806030902050204" pitchFamily="34" charset="0"/>
                <a:cs typeface="+mn-cs"/>
              </a:endParaRP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7218712" y="983427"/>
              <a:ext cx="3962574" cy="852233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表演：</a:t>
              </a: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王云龙</a:t>
              </a:r>
              <a:endParaRPr kumimoji="0" lang="zh-CN" altLang="en-US" sz="2135" b="1" i="0" u="none" strike="noStrike" kern="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4" name="图片 3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30960"/>
            <a:ext cx="6527165" cy="98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71650" y="2633131"/>
            <a:ext cx="4396367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《</a:t>
            </a:r>
            <a:r>
              <a:rPr kumimoji="0" lang="en-US" altLang="zh-CN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Like A Star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71790" y="3714754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3444629" y="3240959"/>
            <a:ext cx="4408308" cy="1133804"/>
            <a:chOff x="6772978" y="983427"/>
            <a:chExt cx="4408308" cy="1133803"/>
          </a:xfrm>
        </p:grpSpPr>
        <p:sp>
          <p:nvSpPr>
            <p:cNvPr id="12" name="TextBox 37"/>
            <p:cNvSpPr txBox="1"/>
            <p:nvPr/>
          </p:nvSpPr>
          <p:spPr>
            <a:xfrm>
              <a:off x="6772978" y="1409344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700" b="0" i="0" u="none" strike="noStrike" kern="120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Impact" panose="020B0806030902050204" pitchFamily="34" charset="0"/>
                  <a:cs typeface="+mn-cs"/>
                </a:rPr>
                <a:t>05</a:t>
              </a:r>
              <a:endParaRPr kumimoji="0" lang="en-US" altLang="zh-CN" sz="4700" b="0" i="0" u="none" strike="noStrike" kern="120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Impact" panose="020B0806030902050204" pitchFamily="34" charset="0"/>
                <a:cs typeface="+mn-cs"/>
              </a:endParaRP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7218712" y="983427"/>
              <a:ext cx="3962574" cy="852233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表演：陆安</a:t>
              </a: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琪</a:t>
              </a:r>
              <a:endParaRPr kumimoji="0" lang="zh-CN" altLang="en-US" sz="2135" b="1" i="0" u="none" strike="noStrike" kern="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4" name="图片 3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30960"/>
            <a:ext cx="6527165" cy="98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48430" y="2633028"/>
            <a:ext cx="6469380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《檀健次眉飞色舞舞蹈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挑战》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71790" y="3714754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3435739" y="3240959"/>
            <a:ext cx="4417198" cy="1132534"/>
            <a:chOff x="6764088" y="983427"/>
            <a:chExt cx="4417198" cy="1132533"/>
          </a:xfrm>
        </p:grpSpPr>
        <p:sp>
          <p:nvSpPr>
            <p:cNvPr id="12" name="TextBox 37"/>
            <p:cNvSpPr txBox="1"/>
            <p:nvPr/>
          </p:nvSpPr>
          <p:spPr>
            <a:xfrm>
              <a:off x="6764088" y="1408074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700" b="0" i="0" u="none" strike="noStrike" kern="120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Impact" panose="020B0806030902050204" pitchFamily="34" charset="0"/>
                  <a:cs typeface="+mn-cs"/>
                </a:rPr>
                <a:t>06</a:t>
              </a:r>
              <a:endParaRPr kumimoji="0" lang="en-US" altLang="zh-CN" sz="4700" b="0" i="0" u="none" strike="noStrike" kern="120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Impact" panose="020B0806030902050204" pitchFamily="34" charset="0"/>
                <a:cs typeface="+mn-cs"/>
              </a:endParaRP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7218712" y="983427"/>
              <a:ext cx="3962574" cy="852233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表演：</a:t>
              </a: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陈明慧</a:t>
              </a:r>
              <a:endParaRPr kumimoji="0" lang="zh-CN" altLang="en-US" sz="2135" b="1" i="0" u="none" strike="noStrike" kern="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4" name="图片 3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30960"/>
            <a:ext cx="6527165" cy="98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iflptnx">
      <a:majorFont>
        <a:latin typeface="Source Han Sans CN"/>
        <a:ea typeface="Source Han Sans CN"/>
        <a:cs typeface=""/>
      </a:majorFont>
      <a:minorFont>
        <a:latin typeface="Source Han Sans CN"/>
        <a:ea typeface="Source Han Sans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WPS 演示</Application>
  <PresentationFormat>宽屏</PresentationFormat>
  <Paragraphs>184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Source Han Sans CN</vt:lpstr>
      <vt:lpstr>Calibri</vt:lpstr>
      <vt:lpstr>Impact</vt:lpstr>
      <vt:lpstr>微软雅黑</vt:lpstr>
      <vt:lpstr>Arial Unicode MS</vt:lpstr>
      <vt:lpstr>等线</vt:lpstr>
      <vt:lpstr>Source Han Sans CN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屰 赱</dc:creator>
  <cp:lastModifiedBy>花落满城秋</cp:lastModifiedBy>
  <cp:revision>33</cp:revision>
  <dcterms:created xsi:type="dcterms:W3CDTF">2019-04-25T03:40:00Z</dcterms:created>
  <dcterms:modified xsi:type="dcterms:W3CDTF">2022-05-04T15:18:05Z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KSOTemplateUUID">
    <vt:lpwstr>v1.0_mb_aCKrLsq+FNF/G1FKvI7MNw==</vt:lpwstr>
  </property>
  <property fmtid="{D5CDD505-2E9C-101B-9397-08002B2CF9AE}" pid="4" name="ICV">
    <vt:lpwstr>91429E50C6C1442FA5436EC6387517E9</vt:lpwstr>
  </property>
</Properties>
</file>