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9" d="100"/>
          <a:sy n="69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MYSQL na Prática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Como implementar ao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Com exemplos Práticos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645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  <a:alpha val="44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 smtClean="0"/>
              <a:t>Sistema de Registro #1: Algumas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8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começarmos</a:t>
            </a:r>
            <a:r>
              <a:rPr lang="en-US" dirty="0" smtClean="0"/>
              <a:t> a </a:t>
            </a:r>
            <a:r>
              <a:rPr lang="en-US" dirty="0" err="1" smtClean="0"/>
              <a:t>conexão</a:t>
            </a:r>
            <a:r>
              <a:rPr lang="en-US" dirty="0" smtClean="0"/>
              <a:t> com o MySQL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sz="2300" i="1" dirty="0" smtClean="0">
                <a:solidFill>
                  <a:schemeClr val="accent1"/>
                </a:solidFill>
              </a:rPr>
              <a:t> </a:t>
            </a:r>
            <a:r>
              <a:rPr lang="en-US" sz="2300" i="1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express </a:t>
            </a:r>
            <a:r>
              <a:rPr lang="en-US" sz="2300" i="1" dirty="0">
                <a:solidFill>
                  <a:schemeClr val="accent1">
                    <a:lumMod val="75000"/>
                  </a:schemeClr>
                </a:solidFill>
              </a:rPr>
              <a:t>= require('express');</a:t>
            </a:r>
          </a:p>
          <a:p>
            <a:r>
              <a:rPr lang="en-US" sz="2300" i="1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sz="23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i="1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en-US" sz="2300" i="1" dirty="0">
                <a:solidFill>
                  <a:schemeClr val="accent1">
                    <a:lumMod val="75000"/>
                  </a:schemeClr>
                </a:solidFill>
              </a:rPr>
              <a:t> = require('</a:t>
            </a:r>
            <a:r>
              <a:rPr lang="en-US" sz="2300" i="1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en-US" sz="2300" i="1" dirty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r>
              <a:rPr lang="en-US" sz="2300" i="1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sz="23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i="1" dirty="0" err="1">
                <a:solidFill>
                  <a:schemeClr val="accent1">
                    <a:lumMod val="75000"/>
                  </a:schemeClr>
                </a:solidFill>
              </a:rPr>
              <a:t>bodyParser</a:t>
            </a:r>
            <a:r>
              <a:rPr lang="en-US" sz="2300" i="1" dirty="0">
                <a:solidFill>
                  <a:schemeClr val="accent1">
                    <a:lumMod val="75000"/>
                  </a:schemeClr>
                </a:solidFill>
              </a:rPr>
              <a:t> = require('body-parser');</a:t>
            </a:r>
          </a:p>
          <a:p>
            <a:r>
              <a:rPr lang="en-US" sz="2300" i="1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sz="23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i="1" dirty="0" err="1">
                <a:solidFill>
                  <a:schemeClr val="accent1">
                    <a:lumMod val="75000"/>
                  </a:schemeClr>
                </a:solidFill>
              </a:rPr>
              <a:t>cors</a:t>
            </a:r>
            <a:r>
              <a:rPr lang="en-US" sz="2300" i="1" dirty="0">
                <a:solidFill>
                  <a:schemeClr val="accent1">
                    <a:lumMod val="75000"/>
                  </a:schemeClr>
                </a:solidFill>
              </a:rPr>
              <a:t> = require('</a:t>
            </a:r>
            <a:r>
              <a:rPr lang="en-US" sz="2300" i="1" dirty="0" err="1">
                <a:solidFill>
                  <a:schemeClr val="accent1">
                    <a:lumMod val="75000"/>
                  </a:schemeClr>
                </a:solidFill>
              </a:rPr>
              <a:t>cors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r>
              <a:rPr lang="fr-FR" sz="2300" i="1" dirty="0">
                <a:solidFill>
                  <a:schemeClr val="accent1">
                    <a:lumMod val="75000"/>
                  </a:schemeClr>
                </a:solidFill>
              </a:rPr>
              <a:t>const app = express();</a:t>
            </a:r>
          </a:p>
          <a:p>
            <a:r>
              <a:rPr lang="fr-FR" sz="2300" i="1" dirty="0">
                <a:solidFill>
                  <a:schemeClr val="accent1">
                    <a:lumMod val="75000"/>
                  </a:schemeClr>
                </a:solidFill>
              </a:rPr>
              <a:t>const </a:t>
            </a:r>
            <a:r>
              <a:rPr lang="fr-FR" sz="2300" i="1" dirty="0" smtClean="0">
                <a:solidFill>
                  <a:schemeClr val="accent1">
                    <a:lumMod val="75000"/>
                  </a:schemeClr>
                </a:solidFill>
              </a:rPr>
              <a:t>port </a:t>
            </a:r>
            <a:r>
              <a:rPr lang="fr-FR" sz="2300" i="1" dirty="0">
                <a:solidFill>
                  <a:schemeClr val="accent1">
                    <a:lumMod val="75000"/>
                  </a:schemeClr>
                </a:solidFill>
              </a:rPr>
              <a:t>= 3312</a:t>
            </a:r>
            <a:r>
              <a:rPr lang="fr-FR" sz="2300" i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pt-BR" sz="2300" i="1" dirty="0" err="1">
                <a:solidFill>
                  <a:schemeClr val="accent1">
                    <a:lumMod val="75000"/>
                  </a:schemeClr>
                </a:solidFill>
              </a:rPr>
              <a:t>app.use</a:t>
            </a:r>
            <a:r>
              <a:rPr lang="pt-BR" sz="23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2300" i="1" dirty="0" err="1">
                <a:solidFill>
                  <a:schemeClr val="accent1">
                    <a:lumMod val="75000"/>
                  </a:schemeClr>
                </a:solidFill>
              </a:rPr>
              <a:t>bodyParser.urlencoded</a:t>
            </a:r>
            <a:r>
              <a:rPr lang="pt-BR" sz="2300" i="1" dirty="0">
                <a:solidFill>
                  <a:schemeClr val="accent1">
                    <a:lumMod val="75000"/>
                  </a:schemeClr>
                </a:solidFill>
              </a:rPr>
              <a:t>({ </a:t>
            </a:r>
            <a:r>
              <a:rPr lang="pt-BR" sz="2300" i="1" dirty="0" err="1">
                <a:solidFill>
                  <a:schemeClr val="accent1">
                    <a:lumMod val="75000"/>
                  </a:schemeClr>
                </a:solidFill>
              </a:rPr>
              <a:t>extended</a:t>
            </a:r>
            <a:r>
              <a:rPr lang="pt-BR" sz="2300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2300" i="1" dirty="0" err="1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pt-BR" sz="2300" i="1" dirty="0">
                <a:solidFill>
                  <a:schemeClr val="accent1">
                    <a:lumMod val="75000"/>
                  </a:schemeClr>
                </a:solidFill>
              </a:rPr>
              <a:t> }));</a:t>
            </a:r>
          </a:p>
          <a:p>
            <a:r>
              <a:rPr lang="pt-BR" sz="2300" i="1" dirty="0" err="1">
                <a:solidFill>
                  <a:schemeClr val="accent1">
                    <a:lumMod val="75000"/>
                  </a:schemeClr>
                </a:solidFill>
              </a:rPr>
              <a:t>app.use</a:t>
            </a:r>
            <a:r>
              <a:rPr lang="pt-BR" sz="23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2300" i="1" dirty="0" err="1">
                <a:solidFill>
                  <a:schemeClr val="accent1">
                    <a:lumMod val="75000"/>
                  </a:schemeClr>
                </a:solidFill>
              </a:rPr>
              <a:t>bodyParser.json</a:t>
            </a:r>
            <a:r>
              <a:rPr lang="pt-BR" sz="2300" i="1" dirty="0">
                <a:solidFill>
                  <a:schemeClr val="accent1">
                    <a:lumMod val="75000"/>
                  </a:schemeClr>
                </a:solidFill>
              </a:rPr>
              <a:t>());</a:t>
            </a:r>
          </a:p>
          <a:p>
            <a:r>
              <a:rPr lang="pt-BR" sz="2300" i="1" dirty="0" err="1">
                <a:solidFill>
                  <a:schemeClr val="accent1">
                    <a:lumMod val="75000"/>
                  </a:schemeClr>
                </a:solidFill>
              </a:rPr>
              <a:t>app.use</a:t>
            </a:r>
            <a:r>
              <a:rPr lang="pt-BR" sz="23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2300" i="1" dirty="0" err="1">
                <a:solidFill>
                  <a:schemeClr val="accent1">
                    <a:lumMod val="75000"/>
                  </a:schemeClr>
                </a:solidFill>
              </a:rPr>
              <a:t>cors</a:t>
            </a:r>
            <a:r>
              <a:rPr lang="pt-BR" sz="2300" i="1" dirty="0">
                <a:solidFill>
                  <a:schemeClr val="accent1">
                    <a:lumMod val="75000"/>
                  </a:schemeClr>
                </a:solidFill>
              </a:rPr>
              <a:t>());</a:t>
            </a:r>
          </a:p>
          <a:p>
            <a:endParaRPr lang="pt-BR" sz="1800" i="1" dirty="0">
              <a:solidFill>
                <a:schemeClr val="accent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14" y="3673736"/>
            <a:ext cx="3801381" cy="2635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tx1">
                <a:alpha val="8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</p:spTree>
    <p:extLst>
      <p:ext uri="{BB962C8B-B14F-4D97-AF65-F5344CB8AC3E}">
        <p14:creationId xmlns:p14="http://schemas.microsoft.com/office/powerpoint/2010/main" val="1996278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  <a:alpha val="44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/>
              <a:t>Sistema de Registro </a:t>
            </a:r>
            <a:r>
              <a:rPr lang="pt-BR" dirty="0" smtClean="0"/>
              <a:t>#2.1: estabelecendo a conexão com o </a:t>
            </a:r>
            <a:r>
              <a:rPr lang="pt-BR" dirty="0" err="1" smtClean="0"/>
              <a:t>mysql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8000"/>
            </a:schemeClr>
          </a:solidFill>
        </p:spPr>
        <p:txBody>
          <a:bodyPr/>
          <a:lstStyle/>
          <a:p>
            <a:r>
              <a:rPr lang="pt-BR" dirty="0" smtClean="0"/>
              <a:t>Aqui criamos a conexão com o MySQL</a:t>
            </a:r>
          </a:p>
          <a:p>
            <a:r>
              <a:rPr lang="pt-BR" i="1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pt-BR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connection =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mysql.createConnection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({</a:t>
            </a:r>
          </a:p>
          <a:p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 host: '127.0.0.1',</a:t>
            </a:r>
          </a:p>
          <a:p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: 'root',</a:t>
            </a:r>
          </a:p>
          <a:p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: '',</a:t>
            </a:r>
          </a:p>
          <a:p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i="1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pt-BR" i="1" dirty="0" err="1" smtClean="0">
                <a:solidFill>
                  <a:schemeClr val="accent1">
                    <a:lumMod val="75000"/>
                  </a:schemeClr>
                </a:solidFill>
              </a:rPr>
              <a:t>db_users</a:t>
            </a:r>
            <a:r>
              <a:rPr lang="pt-BR" i="1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});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14" y="3673736"/>
            <a:ext cx="3801381" cy="2635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tx1">
                <a:alpha val="8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</p:spTree>
    <p:extLst>
      <p:ext uri="{BB962C8B-B14F-4D97-AF65-F5344CB8AC3E}">
        <p14:creationId xmlns:p14="http://schemas.microsoft.com/office/powerpoint/2010/main" val="10428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  <a:alpha val="44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/>
              <a:t>Sistema de Registro #</a:t>
            </a:r>
            <a:r>
              <a:rPr lang="pt-BR" dirty="0" smtClean="0"/>
              <a:t>2.2: Retornando êxito ou falha na 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8000"/>
            </a:schemeClr>
          </a:solidFill>
        </p:spPr>
        <p:txBody>
          <a:bodyPr/>
          <a:lstStyle/>
          <a:p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connection.connect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((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) =&gt; {</a:t>
            </a:r>
          </a:p>
          <a:p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console.error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('Erro ao conectar ao banco de dados:',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 }</a:t>
            </a:r>
          </a:p>
          <a:p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 console.log('Conexão com o banco de dados MySQL estabelecida');</a:t>
            </a:r>
          </a:p>
          <a:p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});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14" y="3673736"/>
            <a:ext cx="3801381" cy="2635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tx1">
                <a:alpha val="8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</p:spTree>
    <p:extLst>
      <p:ext uri="{BB962C8B-B14F-4D97-AF65-F5344CB8AC3E}">
        <p14:creationId xmlns:p14="http://schemas.microsoft.com/office/powerpoint/2010/main" val="111966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Me </a:t>
            </a:r>
            <a:r>
              <a:rPr lang="pt-BR" u="sng" dirty="0" err="1" smtClean="0"/>
              <a:t>gustas</a:t>
            </a:r>
            <a:r>
              <a:rPr lang="pt-BR" u="sng" dirty="0" smtClean="0"/>
              <a:t> </a:t>
            </a:r>
            <a:r>
              <a:rPr lang="pt-BR" u="sng" dirty="0" err="1" smtClean="0"/>
              <a:t>la</a:t>
            </a:r>
            <a:r>
              <a:rPr lang="pt-BR" u="sng" dirty="0" smtClean="0"/>
              <a:t> </a:t>
            </a:r>
            <a:r>
              <a:rPr lang="pt-BR" u="sng" dirty="0" err="1" smtClean="0"/>
              <a:t>manana</a:t>
            </a:r>
            <a:r>
              <a:rPr lang="pt-BR" u="sng" dirty="0" smtClean="0"/>
              <a:t> me </a:t>
            </a:r>
            <a:r>
              <a:rPr lang="pt-BR" u="sng" dirty="0" err="1" smtClean="0"/>
              <a:t>gustas</a:t>
            </a:r>
            <a:r>
              <a:rPr lang="pt-BR" u="sng" dirty="0" smtClean="0"/>
              <a:t> tu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0014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</TotalTime>
  <Words>186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MYSQL na Prática</vt:lpstr>
      <vt:lpstr>Sistema de Registro #1: Algumas Variáveis</vt:lpstr>
      <vt:lpstr>Sistema de Registro #2.1: estabelecendo a conexão com o mysql </vt:lpstr>
      <vt:lpstr>Sistema de Registro #2.2: Retornando êxito ou falha na conexão</vt:lpstr>
      <vt:lpstr>Me gustas la manana me gustas tu</vt:lpstr>
    </vt:vector>
  </TitlesOfParts>
  <Company>Universidade Católica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na Prática</dc:title>
  <dc:creator>Universidade Catolica de Brasilia</dc:creator>
  <cp:lastModifiedBy>Universidade Catolica de Brasilia</cp:lastModifiedBy>
  <cp:revision>13</cp:revision>
  <dcterms:created xsi:type="dcterms:W3CDTF">2024-01-17T11:10:56Z</dcterms:created>
  <dcterms:modified xsi:type="dcterms:W3CDTF">2024-01-17T11:36:01Z</dcterms:modified>
</cp:coreProperties>
</file>