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AE"/>
    <a:srgbClr val="FF09ED"/>
    <a:srgbClr val="FC6085"/>
    <a:srgbClr val="FA6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1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D4B74-AF06-4C83-88F5-A973FB01320B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E59F1-5D43-4987-B845-36D116E7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C1C82-B3D3-DEDA-E3A1-8C17CE6C5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8F44C-EC35-654C-CA43-136E9B00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99144-3B5B-4564-BBB0-0A67EFD4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6B759-CB07-A913-3E5B-E23A312E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71B5B-60D2-7538-A1C2-948F7694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4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90445-82EB-D72C-74C6-41DC5907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C1269-D291-B4ED-77E0-DDA7E47F2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20446-B00F-BB8A-4503-EFFB1E87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F0C79-51EB-9BAD-B388-011AAB54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BA5BE-D65D-C2D9-79B2-99D08250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E5EE5-6972-A1D9-55A4-1D7841C5B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1CC534-052A-B45D-E34B-26A36912A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43B01-4218-2D25-88DA-9AB997DE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A75E4-82E4-9EBE-7349-125271B7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DC6CC-0062-8CC5-1498-AEFF4637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D6580-1AB2-C1D5-204D-64239ACC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C1E2A-A319-5246-5745-013BF1D5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6515C-7423-6D26-E45C-8730D61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FC307-036E-068A-B6E0-A11A6C8F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AA086-A0E9-2CB7-EE7E-B7F3060C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7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A85C4-AA92-7A5A-BEC9-2D77CBC4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825F8-116F-571E-7CD0-B0FDE124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3F235-9B0F-4FFF-FD61-96D989B5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82A50-7612-59B4-562E-BC061717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5259C-C39E-6C76-8B40-46FCF541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B1346-ED4B-E7FB-1F82-E1542A8D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0BC38-C3FD-EC8F-24AF-3B2A9D561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CBADD-34D9-0EF5-CD4E-1DFD845C9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40390-F545-DFCF-7F10-2C60709B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B5335-8FD0-E388-1BA9-1CFEF80C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0ED09-9A77-5BD2-9D52-6443E4E6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1B564-C87A-1084-0300-050E0DC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12DEA-8F79-901F-3060-27280311C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486FE-5D07-7B3A-3774-5C6EBFE1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B799B7-772B-7E7E-728F-63E711130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4F303B-F57A-2490-A24E-00D174E0F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7B9822-D883-8C4C-C004-43B22D0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ACFA51-4AF7-6FE8-9502-EE354745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4AA5AD-DBF0-EC6E-E3A8-B06C44BD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0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4BA3D-FBBE-1CC6-6F39-1028383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10146-732D-FD29-7B09-E248F2C1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1D58B9-1016-AF2A-DBB0-B8BD0D0B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AD81CB-0DDF-970A-18D4-546955B4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1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80016E-22D9-6CD0-DCBD-24246FB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76AB96-6634-C2DA-D65B-9047380E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5C233-82FF-AE32-B63E-632FF076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5B247-D07D-DDE7-C219-81521007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D9F58-233F-DB92-0663-4167F8E6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C5B92-8034-1A57-5E1E-E2FA53567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6E254-C531-FBB0-DF61-7F7AE312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EEF00-B1B6-BBF7-82FF-DBD29F33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8A6C2-16CB-E2E3-88DE-727AAADB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DE3EF-EC43-D489-B61B-83E365F1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81271-6F59-2F15-660A-2E9CBF3A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C525F8-F744-BDE6-A70B-8E6FA7C0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173C4-6B4B-DE77-9829-A9D7206E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5B14A-FBF5-5E42-482F-D81D5332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C3ECF-4041-E107-8B21-A8E43996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39BB8A-5FD0-AD4E-801D-889EAE97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58B63-9F16-5B5C-0641-0E86D548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28287-79E5-D60C-5467-92DB1D683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F75B-0FBA-40AC-B3CE-1FE8A7BE17DC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732AA-5CC2-86BC-3187-033F9DF82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6CF8C-F809-E118-6965-8FA6965C0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A982-F234-49DD-808C-115DA3A2A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3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09B71A-FC7C-33CB-683E-C0B9E5491133}"/>
              </a:ext>
            </a:extLst>
          </p:cNvPr>
          <p:cNvGrpSpPr/>
          <p:nvPr/>
        </p:nvGrpSpPr>
        <p:grpSpPr>
          <a:xfrm>
            <a:off x="493776" y="2174748"/>
            <a:ext cx="1363980" cy="1363980"/>
            <a:chOff x="493776" y="2174748"/>
            <a:chExt cx="1363980" cy="136398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1E42E3A-831C-D2C9-5700-7DCABE0FCFEA}"/>
                </a:ext>
              </a:extLst>
            </p:cNvPr>
            <p:cNvSpPr/>
            <p:nvPr/>
          </p:nvSpPr>
          <p:spPr>
            <a:xfrm>
              <a:off x="493776" y="2174748"/>
              <a:ext cx="1363980" cy="1363980"/>
            </a:xfrm>
            <a:prstGeom prst="roundRect">
              <a:avLst/>
            </a:prstGeom>
            <a:solidFill>
              <a:srgbClr val="FA62CF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6D12492-7D16-5D1F-13ED-AD0C955BACED}"/>
                </a:ext>
              </a:extLst>
            </p:cNvPr>
            <p:cNvSpPr txBox="1"/>
            <p:nvPr/>
          </p:nvSpPr>
          <p:spPr>
            <a:xfrm>
              <a:off x="623316" y="2706034"/>
              <a:ext cx="987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🎵</a:t>
              </a:r>
            </a:p>
          </p:txBody>
        </p:sp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DA85ACA8-A336-5F20-1037-CFAB256C8C97}"/>
                </a:ext>
              </a:extLst>
            </p:cNvPr>
            <p:cNvSpPr/>
            <p:nvPr/>
          </p:nvSpPr>
          <p:spPr>
            <a:xfrm>
              <a:off x="653796" y="2286762"/>
              <a:ext cx="1051560" cy="381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9ED"/>
            </a:solidFill>
            <a:ln w="6350">
              <a:solidFill>
                <a:srgbClr val="EC70A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4BBC6D-DC0E-CF07-9E1B-2C9252B35BEB}"/>
                </a:ext>
              </a:extLst>
            </p:cNvPr>
            <p:cNvSpPr txBox="1"/>
            <p:nvPr/>
          </p:nvSpPr>
          <p:spPr>
            <a:xfrm>
              <a:off x="815340" y="2322813"/>
              <a:ext cx="77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ASMR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54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羽峰 俎</dc:creator>
  <cp:lastModifiedBy>羽峰 俎</cp:lastModifiedBy>
  <cp:revision>2</cp:revision>
  <dcterms:created xsi:type="dcterms:W3CDTF">2024-10-25T07:14:48Z</dcterms:created>
  <dcterms:modified xsi:type="dcterms:W3CDTF">2024-10-25T08:33:47Z</dcterms:modified>
</cp:coreProperties>
</file>