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maNHVWG4dTyAw6VUmug6ZAGk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863" y="2036763"/>
            <a:ext cx="5446712" cy="28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body" idx="1"/>
          </p:nvPr>
        </p:nvSpPr>
        <p:spPr>
          <a:xfrm>
            <a:off x="3746500" y="1825625"/>
            <a:ext cx="3429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91" name="Google Shape;191;p10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92" name="Google Shape;19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3" name="Google Shape;193;p10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"Difficulties" are not a hindrance, but another step towards excellence!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7392" y="1167562"/>
            <a:ext cx="4882519" cy="555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body" idx="1"/>
          </p:nvPr>
        </p:nvSpPr>
        <p:spPr>
          <a:xfrm>
            <a:off x="4495800" y="1825625"/>
            <a:ext cx="2705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204" name="Google Shape;204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5" name="Google Shape;205;p11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Consequences of “Difficulties"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0443" y="1290877"/>
            <a:ext cx="4551371" cy="532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3517900" y="1825625"/>
            <a:ext cx="42545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216" name="Google Shape;216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12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18" name="Google Shape;2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Expanding Our Horizons!</a:t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pic>
        <p:nvPicPr>
          <p:cNvPr id="221" name="Google Shape;22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4890" y="1337967"/>
            <a:ext cx="6664162" cy="5498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body" idx="1"/>
          </p:nvPr>
        </p:nvSpPr>
        <p:spPr>
          <a:xfrm>
            <a:off x="3771900" y="1825625"/>
            <a:ext cx="3860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228" name="Google Shape;228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" name="Google Shape;229;p13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30" name="Google Shape;23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3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A Little Bit of Intrigue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0423" y="1226450"/>
            <a:ext cx="5940425" cy="514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3505200" y="1825625"/>
            <a:ext cx="3568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39" name="Google Shape;239;p14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240" name="Google Shape;24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14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42" name="Google Shape;2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A Happy Ending?</a:t>
            </a:r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pic>
        <p:nvPicPr>
          <p:cNvPr id="245" name="Google Shape;24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6960" y="1316556"/>
            <a:ext cx="6807352" cy="53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4406900" y="1825625"/>
            <a:ext cx="27051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51" name="Google Shape;251;p15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252" name="Google Shape;252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Google Shape;253;p15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54" name="Google Shape;25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The Beginning "Horror" Story</a:t>
            </a:r>
            <a:endParaRPr/>
          </a:p>
        </p:txBody>
      </p:sp>
      <p:sp>
        <p:nvSpPr>
          <p:cNvPr id="256" name="Google Shape;256;p15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0659" y="1351663"/>
            <a:ext cx="4648245" cy="54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63" name="Google Shape;263;p16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264" name="Google Shape;26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16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Result</a:t>
            </a:r>
            <a:endParaRPr/>
          </a:p>
        </p:txBody>
      </p:sp>
      <p:sp>
        <p:nvSpPr>
          <p:cNvPr id="268" name="Google Shape;268;p16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pic>
        <p:nvPicPr>
          <p:cNvPr id="269" name="Google Shape;26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960" y="1373726"/>
            <a:ext cx="2291118" cy="525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5271" y="1343299"/>
            <a:ext cx="4466772" cy="53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55877" y="1412973"/>
            <a:ext cx="3300046" cy="542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91754" y="1139032"/>
            <a:ext cx="4300289" cy="571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9">
            <a:alphaModFix/>
          </a:blip>
          <a:srcRect t="3020"/>
          <a:stretch/>
        </p:blipFill>
        <p:spPr>
          <a:xfrm>
            <a:off x="7044469" y="1430910"/>
            <a:ext cx="3976148" cy="5427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A flowchart is a graphical way of representing an algorithm or program. It helps to visualize the process of performing a task and make it more understandable.</a:t>
            </a: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2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What are flowcharts?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02" name="Google Shape;10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3" name="Google Shape;103;p3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Where do we work with flowcharts?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496" y="1541397"/>
            <a:ext cx="9616581" cy="478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98425" y="1541397"/>
            <a:ext cx="23241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27000" y="4086127"/>
            <a:ext cx="22955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590800" y="1825625"/>
            <a:ext cx="68453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16" name="Google Shape;11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4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Example of a ready-made flowchart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5"/>
          <a:srcRect/>
          <a:stretch/>
        </p:blipFill>
        <p:spPr>
          <a:xfrm>
            <a:off x="1725774" y="1414271"/>
            <a:ext cx="8216153" cy="506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27" name="Google Shape;127;p5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9" name="Google Shape;129;p5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Types of Blocks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5"/>
          <a:srcRect/>
          <a:stretch/>
        </p:blipFill>
        <p:spPr>
          <a:xfrm>
            <a:off x="842590" y="1836735"/>
            <a:ext cx="2789049" cy="83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6"/>
          <a:srcRect/>
          <a:stretch/>
        </p:blipFill>
        <p:spPr>
          <a:xfrm>
            <a:off x="4531659" y="3174735"/>
            <a:ext cx="2559424" cy="72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>
          <a:blip r:embed="rId7"/>
          <a:srcRect/>
          <a:stretch/>
        </p:blipFill>
        <p:spPr>
          <a:xfrm>
            <a:off x="8398928" y="1859002"/>
            <a:ext cx="2798994" cy="81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3644900" y="1825625"/>
            <a:ext cx="43053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41" name="Google Shape;141;p6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42" name="Google Shape;14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" name="Google Shape;143;p6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First Steps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5271" y="1434565"/>
            <a:ext cx="6409326" cy="505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1562100" y="1825625"/>
            <a:ext cx="8547100" cy="385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54" name="Google Shape;15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5" name="Google Shape;155;p7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Chaining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040" y="1823941"/>
            <a:ext cx="5267960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9239" y="1623378"/>
            <a:ext cx="5258435" cy="455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28873" y="1623378"/>
            <a:ext cx="5220335" cy="463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body" idx="1"/>
          </p:nvPr>
        </p:nvSpPr>
        <p:spPr>
          <a:xfrm>
            <a:off x="4025900" y="1825625"/>
            <a:ext cx="3581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68" name="Google Shape;16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9" name="Google Shape;169;p8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First Plot Twist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5787" y="1568609"/>
            <a:ext cx="5940425" cy="486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3429000" y="1825625"/>
            <a:ext cx="50165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2725271" y="722605"/>
            <a:ext cx="8628529" cy="690368"/>
            <a:chOff x="376238" y="420883"/>
            <a:chExt cx="8480627" cy="690368"/>
          </a:xfrm>
        </p:grpSpPr>
        <p:pic>
          <p:nvPicPr>
            <p:cNvPr id="180" name="Google Shape;180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0153" y="420883"/>
              <a:ext cx="1336712" cy="6903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1" name="Google Shape;181;p9"/>
            <p:cNvCxnSpPr/>
            <p:nvPr/>
          </p:nvCxnSpPr>
          <p:spPr>
            <a:xfrm rot="10800000" flipH="1">
              <a:off x="376238" y="773112"/>
              <a:ext cx="7041994" cy="22224"/>
            </a:xfrm>
            <a:prstGeom prst="straightConnector1">
              <a:avLst/>
            </a:prstGeom>
            <a:noFill/>
            <a:ln w="38100" cap="flat" cmpd="sng">
              <a:solidFill>
                <a:srgbClr val="6B8C8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36" y="747808"/>
            <a:ext cx="928944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600636" y="363441"/>
            <a:ext cx="9197789" cy="73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ru-RU" sz="2800">
                <a:latin typeface="Arial Black"/>
                <a:ea typeface="Arial Black"/>
                <a:cs typeface="Arial Black"/>
                <a:sym typeface="Arial Black"/>
              </a:rPr>
              <a:t>Plot Options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1730183" y="-1"/>
            <a:ext cx="461818" cy="52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5397" y="1636318"/>
            <a:ext cx="8573523" cy="495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Black</vt:lpstr>
      <vt:lpstr>Arial</vt:lpstr>
      <vt:lpstr>Calibri</vt:lpstr>
      <vt:lpstr>Тема Office</vt:lpstr>
      <vt:lpstr>PowerPoint Presentation</vt:lpstr>
      <vt:lpstr>What are flowcharts?</vt:lpstr>
      <vt:lpstr>Where do we work with flowcharts?</vt:lpstr>
      <vt:lpstr>Example of a ready-made flowchart</vt:lpstr>
      <vt:lpstr>Types of Blocks</vt:lpstr>
      <vt:lpstr>First Steps</vt:lpstr>
      <vt:lpstr>Chaining</vt:lpstr>
      <vt:lpstr>First Plot Twist</vt:lpstr>
      <vt:lpstr>Plot Options</vt:lpstr>
      <vt:lpstr>"Difficulties" are not a hindrance, but another step towards excellence!</vt:lpstr>
      <vt:lpstr>Consequences of “Difficulties"</vt:lpstr>
      <vt:lpstr>Expanding Our Horizons!</vt:lpstr>
      <vt:lpstr>A Little Bit of Intrigue</vt:lpstr>
      <vt:lpstr>A Happy Ending?</vt:lpstr>
      <vt:lpstr>The Beginning "Horror" Story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Даниил Селезнев</dc:creator>
  <cp:lastModifiedBy>Ron Zinner</cp:lastModifiedBy>
  <cp:revision>1</cp:revision>
  <dcterms:created xsi:type="dcterms:W3CDTF">2023-04-11T23:22:17Z</dcterms:created>
  <dcterms:modified xsi:type="dcterms:W3CDTF">2024-06-10T18:29:16Z</dcterms:modified>
</cp:coreProperties>
</file>