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LIjXBdUcY36oOV5NtVaYgzDbT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0863" y="2036763"/>
            <a:ext cx="5446712" cy="28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Design the slide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0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84" name="Google Shape;184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Google Shape;185;p10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86" name="Google Shape;186;p10"/>
          <p:cNvPicPr preferRelativeResize="0"/>
          <p:nvPr/>
        </p:nvPicPr>
        <p:blipFill>
          <a:blip r:embed="rId4"/>
          <a:srcRect/>
          <a:stretch/>
        </p:blipFill>
        <p:spPr>
          <a:xfrm>
            <a:off x="1605628" y="1757045"/>
            <a:ext cx="5932743" cy="334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Hyperlinks</a:t>
            </a:r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1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94" name="Google Shape;194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5" name="Google Shape;195;p11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96" name="Google Shape;196;p11"/>
          <p:cNvPicPr preferRelativeResize="0"/>
          <p:nvPr/>
        </p:nvPicPr>
        <p:blipFill>
          <a:blip r:embed="rId4"/>
          <a:srcRect/>
          <a:stretch/>
        </p:blipFill>
        <p:spPr>
          <a:xfrm>
            <a:off x="442095" y="1252847"/>
            <a:ext cx="2184045" cy="490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>
          <a:blip r:embed="rId5"/>
          <a:srcRect/>
          <a:stretch/>
        </p:blipFill>
        <p:spPr>
          <a:xfrm>
            <a:off x="2918027" y="1981406"/>
            <a:ext cx="5937250" cy="3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Hyperlinks</a:t>
            </a:r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2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205" name="Google Shape;20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6" name="Google Shape;206;p12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7" name="Google Shape;207;p12"/>
          <p:cNvPicPr preferRelativeResize="0"/>
          <p:nvPr/>
        </p:nvPicPr>
        <p:blipFill>
          <a:blip r:embed="rId4"/>
          <a:srcRect/>
          <a:stretch/>
        </p:blipFill>
        <p:spPr>
          <a:xfrm>
            <a:off x="1500849" y="1396726"/>
            <a:ext cx="5940425" cy="444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>
          <a:blip r:embed="rId5"/>
          <a:srcRect/>
          <a:stretch/>
        </p:blipFill>
        <p:spPr>
          <a:xfrm>
            <a:off x="1674637" y="2229179"/>
            <a:ext cx="5648674" cy="295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>
          <a:blip r:embed="rId6"/>
          <a:srcRect/>
          <a:stretch/>
        </p:blipFill>
        <p:spPr>
          <a:xfrm>
            <a:off x="1674637" y="2229179"/>
            <a:ext cx="5648674" cy="295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See how it all works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3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217" name="Google Shape;21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Google Shape;218;p13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19" name="Google Shape;21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22" y="1120231"/>
            <a:ext cx="1628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 rotWithShape="1">
          <a:blip r:embed="rId5">
            <a:alphaModFix/>
          </a:blip>
          <a:srcRect t="3937" b="6227"/>
          <a:stretch/>
        </p:blipFill>
        <p:spPr>
          <a:xfrm>
            <a:off x="1601787" y="1720480"/>
            <a:ext cx="5940425" cy="333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Add two more endings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14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228" name="Google Shape;22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9" name="Google Shape;229;p14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30" name="Google Shape;230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444099" y="1016107"/>
            <a:ext cx="5928237" cy="334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>
          <a:blip r:embed="rId5"/>
          <a:srcRect/>
          <a:stretch/>
        </p:blipFill>
        <p:spPr>
          <a:xfrm>
            <a:off x="2761482" y="3225165"/>
            <a:ext cx="5910211" cy="333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5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239" name="Google Shape;23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0" name="Google Shape;240;p15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41" name="Google Shape;241;p15"/>
          <p:cNvPicPr preferRelativeResize="0"/>
          <p:nvPr/>
        </p:nvPicPr>
        <p:blipFill>
          <a:blip r:embed="rId4"/>
          <a:srcRect/>
          <a:stretch/>
        </p:blipFill>
        <p:spPr>
          <a:xfrm>
            <a:off x="573562" y="1629259"/>
            <a:ext cx="7996875" cy="359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How to create a presentation?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2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4" name="Google Shape;94;p2"/>
          <p:cNvPicPr preferRelativeResize="0"/>
          <p:nvPr/>
        </p:nvPicPr>
        <p:blipFill>
          <a:blip r:embed="rId4"/>
          <a:srcRect/>
          <a:stretch/>
        </p:blipFill>
        <p:spPr>
          <a:xfrm>
            <a:off x="638868" y="2383343"/>
            <a:ext cx="5725160" cy="330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>
          <a:blip r:embed="rId5"/>
          <a:srcRect l="9235" r="9235"/>
          <a:stretch/>
        </p:blipFill>
        <p:spPr>
          <a:xfrm>
            <a:off x="7476531" y="3429000"/>
            <a:ext cx="675640" cy="76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How to customize a slide?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03" name="Google Shape;10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3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5" name="Google Shape;105;p3"/>
          <p:cNvPicPr preferRelativeResize="0"/>
          <p:nvPr/>
        </p:nvPicPr>
        <p:blipFill>
          <a:blip r:embed="rId4"/>
          <a:srcRect/>
          <a:stretch/>
        </p:blipFill>
        <p:spPr>
          <a:xfrm>
            <a:off x="420982" y="1428944"/>
            <a:ext cx="8391139" cy="4540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>
          <a:blip r:embed="rId5"/>
          <a:srcRect/>
          <a:stretch/>
        </p:blipFill>
        <p:spPr>
          <a:xfrm>
            <a:off x="420981" y="1428749"/>
            <a:ext cx="8391139" cy="451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>
          <a:blip r:embed="rId6"/>
          <a:srcRect/>
          <a:stretch/>
        </p:blipFill>
        <p:spPr>
          <a:xfrm>
            <a:off x="420980" y="1428749"/>
            <a:ext cx="8391139" cy="451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7">
            <a:alphaModFix/>
          </a:blip>
          <a:srcRect b="26696"/>
          <a:stretch/>
        </p:blipFill>
        <p:spPr>
          <a:xfrm>
            <a:off x="5613293" y="1744663"/>
            <a:ext cx="2781514" cy="53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How to create and customize a second slide?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16" name="Google Shape;11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4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8" name="Google Shape;118;p4"/>
          <p:cNvPicPr preferRelativeResize="0"/>
          <p:nvPr/>
        </p:nvPicPr>
        <p:blipFill>
          <a:blip r:embed="rId4"/>
          <a:srcRect/>
          <a:stretch/>
        </p:blipFill>
        <p:spPr>
          <a:xfrm>
            <a:off x="1583739" y="1196058"/>
            <a:ext cx="5572760" cy="530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>
          <a:blip r:embed="rId5"/>
          <a:srcRect/>
          <a:stretch/>
        </p:blipFill>
        <p:spPr>
          <a:xfrm>
            <a:off x="2567666" y="2621787"/>
            <a:ext cx="4474769" cy="161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Inserting Shapes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5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27" name="Google Shape;12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Google Shape;128;p5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9" name="Google Shape;129;p5"/>
          <p:cNvPicPr preferRelativeResize="0"/>
          <p:nvPr/>
        </p:nvPicPr>
        <p:blipFill>
          <a:blip r:embed="rId4"/>
          <a:srcRect/>
          <a:stretch/>
        </p:blipFill>
        <p:spPr>
          <a:xfrm>
            <a:off x="1860078" y="1987389"/>
            <a:ext cx="5423843" cy="331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>
          <a:blip r:embed="rId5"/>
          <a:srcRect/>
          <a:stretch/>
        </p:blipFill>
        <p:spPr>
          <a:xfrm>
            <a:off x="1003769" y="1762031"/>
            <a:ext cx="7136459" cy="402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How to duplicate and arrange slides</a:t>
            </a: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6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38" name="Google Shape;138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" name="Google Shape;139;p6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0" name="Google Shape;140;p6"/>
          <p:cNvPicPr preferRelativeResize="0"/>
          <p:nvPr/>
        </p:nvPicPr>
        <p:blipFill>
          <a:blip r:embed="rId4"/>
          <a:srcRect/>
          <a:stretch/>
        </p:blipFill>
        <p:spPr>
          <a:xfrm>
            <a:off x="3442396" y="2446334"/>
            <a:ext cx="2259207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>
          <a:blip r:embed="rId5"/>
          <a:srcRect/>
          <a:stretch/>
        </p:blipFill>
        <p:spPr>
          <a:xfrm>
            <a:off x="8328" y="2146576"/>
            <a:ext cx="1703145" cy="29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>
          <a:blip r:embed="rId6"/>
          <a:srcRect/>
          <a:stretch/>
        </p:blipFill>
        <p:spPr>
          <a:xfrm>
            <a:off x="1832511" y="2146576"/>
            <a:ext cx="2438595" cy="29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>
          <a:blip r:embed="rId7"/>
          <a:srcRect/>
          <a:stretch/>
        </p:blipFill>
        <p:spPr>
          <a:xfrm>
            <a:off x="4392144" y="2146576"/>
            <a:ext cx="2447465" cy="29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8"/>
          <a:srcRect r="11625"/>
          <a:stretch/>
        </p:blipFill>
        <p:spPr>
          <a:xfrm>
            <a:off x="7010399" y="2144175"/>
            <a:ext cx="2133601" cy="290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Third slide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7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52" name="Google Shape;152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Google Shape;153;p7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4" name="Google Shape;154;p7"/>
          <p:cNvPicPr preferRelativeResize="0"/>
          <p:nvPr/>
        </p:nvPicPr>
        <p:blipFill>
          <a:blip r:embed="rId4"/>
          <a:srcRect t="1998" b="1998"/>
          <a:stretch/>
        </p:blipFill>
        <p:spPr>
          <a:xfrm>
            <a:off x="1336002" y="1849120"/>
            <a:ext cx="6471995" cy="347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>
          <a:blip r:embed="rId4"/>
          <a:srcRect/>
          <a:stretch/>
        </p:blipFill>
        <p:spPr>
          <a:xfrm>
            <a:off x="1336002" y="1844638"/>
            <a:ext cx="6471995" cy="347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Insert text inside the shapes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8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63" name="Google Shape;163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4" name="Google Shape;164;p8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5" name="Google Shape;165;p8"/>
          <p:cNvPicPr preferRelativeResize="0"/>
          <p:nvPr/>
        </p:nvPicPr>
        <p:blipFill>
          <a:blip r:embed="rId4"/>
          <a:srcRect/>
          <a:stretch/>
        </p:blipFill>
        <p:spPr>
          <a:xfrm>
            <a:off x="2504351" y="2209800"/>
            <a:ext cx="4135297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>
          <a:blip r:embed="rId5"/>
          <a:srcRect/>
          <a:stretch/>
        </p:blipFill>
        <p:spPr>
          <a:xfrm>
            <a:off x="1536546" y="1759267"/>
            <a:ext cx="5924857" cy="333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 b="1">
                <a:latin typeface="Arial"/>
                <a:ea typeface="Arial"/>
                <a:cs typeface="Arial"/>
                <a:sym typeface="Arial"/>
              </a:rPr>
              <a:t>Create an image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9"/>
          <p:cNvGrpSpPr/>
          <p:nvPr/>
        </p:nvGrpSpPr>
        <p:grpSpPr>
          <a:xfrm>
            <a:off x="376238" y="420883"/>
            <a:ext cx="8480627" cy="690368"/>
            <a:chOff x="376238" y="420883"/>
            <a:chExt cx="8480627" cy="690368"/>
          </a:xfrm>
        </p:grpSpPr>
        <p:pic>
          <p:nvPicPr>
            <p:cNvPr id="174" name="Google Shape;174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" name="Google Shape;175;p9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6" name="Google Shape;176;p9"/>
          <p:cNvPicPr preferRelativeResize="0"/>
          <p:nvPr/>
        </p:nvPicPr>
        <p:blipFill>
          <a:blip r:embed="rId4"/>
          <a:srcRect/>
          <a:stretch/>
        </p:blipFill>
        <p:spPr>
          <a:xfrm>
            <a:off x="2365089" y="1095376"/>
            <a:ext cx="4267771" cy="506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(4:3)</PresentationFormat>
  <Paragraphs>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PowerPoint Presentation</vt:lpstr>
      <vt:lpstr>How to create a presentation?</vt:lpstr>
      <vt:lpstr>How to customize a slide?</vt:lpstr>
      <vt:lpstr>How to create and customize a second slide?</vt:lpstr>
      <vt:lpstr>Inserting Shapes</vt:lpstr>
      <vt:lpstr>How to duplicate and arrange slides</vt:lpstr>
      <vt:lpstr>Third slide</vt:lpstr>
      <vt:lpstr>Insert text inside the shapes</vt:lpstr>
      <vt:lpstr>Create an image</vt:lpstr>
      <vt:lpstr>Design the slide</vt:lpstr>
      <vt:lpstr>Hyperlinks</vt:lpstr>
      <vt:lpstr>Hyperlinks</vt:lpstr>
      <vt:lpstr>See how it all works</vt:lpstr>
      <vt:lpstr>Add two more endings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PS</dc:creator>
  <cp:lastModifiedBy>Ron Zinner</cp:lastModifiedBy>
  <cp:revision>1</cp:revision>
  <dcterms:created xsi:type="dcterms:W3CDTF">2018-10-23T15:59:57Z</dcterms:created>
  <dcterms:modified xsi:type="dcterms:W3CDTF">2024-06-10T19:07:12Z</dcterms:modified>
</cp:coreProperties>
</file>