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25523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26" d="100"/>
          <a:sy n="26" d="100"/>
        </p:scale>
        <p:origin x="328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77165"/>
            <a:ext cx="10363200" cy="888607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405918"/>
            <a:ext cx="9144000" cy="61623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8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8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58907"/>
            <a:ext cx="2628900" cy="216302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58907"/>
            <a:ext cx="7734300" cy="216302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8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4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363239"/>
            <a:ext cx="10515600" cy="1061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7080882"/>
            <a:ext cx="10515600" cy="558333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5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94537"/>
            <a:ext cx="5181600" cy="16194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94537"/>
            <a:ext cx="5181600" cy="16194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5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58913"/>
            <a:ext cx="10515600" cy="49334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256884"/>
            <a:ext cx="5157787" cy="30664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323286"/>
            <a:ext cx="5157787" cy="137131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256884"/>
            <a:ext cx="5183188" cy="30664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323286"/>
            <a:ext cx="5183188" cy="137131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1588"/>
            <a:ext cx="3932237" cy="59555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74964"/>
            <a:ext cx="6172200" cy="181384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657147"/>
            <a:ext cx="3932237" cy="141858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1588"/>
            <a:ext cx="3932237" cy="59555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74964"/>
            <a:ext cx="6172200" cy="181384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657147"/>
            <a:ext cx="3932237" cy="141858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8913"/>
            <a:ext cx="10515600" cy="4933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94537"/>
            <a:ext cx="10515600" cy="1619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656810"/>
            <a:ext cx="2743200" cy="1358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3078-CA41-46A3-B0D2-937B86F7A022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656810"/>
            <a:ext cx="4114800" cy="1358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656810"/>
            <a:ext cx="2743200" cy="1358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E04F-6D96-4034-90DC-960C8DB64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8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https://getbootstrap.kr/docs/5.3/examples/carousel/" TargetMode="External"/><Relationship Id="rId21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17" Type="http://schemas.openxmlformats.org/officeDocument/2006/relationships/image" Target="../media/image12.png"/><Relationship Id="rId2" Type="http://schemas.openxmlformats.org/officeDocument/2006/relationships/hyperlink" Target="https://getbootstrap.kr/docs/5.3/examples/headers/" TargetMode="Externa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hyperlink" Target="https://getbootstrap.kr/docs/5.3/examples/album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FB2205-AA6D-4A1B-A98F-13265A401B4C}"/>
              </a:ext>
            </a:extLst>
          </p:cNvPr>
          <p:cNvSpPr/>
          <p:nvPr/>
        </p:nvSpPr>
        <p:spPr>
          <a:xfrm>
            <a:off x="0" y="0"/>
            <a:ext cx="10023231" cy="25523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B5D68D-9F64-4D18-8B70-821F4B6B6A88}"/>
              </a:ext>
            </a:extLst>
          </p:cNvPr>
          <p:cNvSpPr/>
          <p:nvPr/>
        </p:nvSpPr>
        <p:spPr>
          <a:xfrm>
            <a:off x="10023231" y="430043"/>
            <a:ext cx="2168769" cy="249962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580D74-CFD9-49FA-A974-F2C37051807F}"/>
              </a:ext>
            </a:extLst>
          </p:cNvPr>
          <p:cNvSpPr/>
          <p:nvPr/>
        </p:nvSpPr>
        <p:spPr>
          <a:xfrm>
            <a:off x="0" y="0"/>
            <a:ext cx="12192000" cy="5275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B8AEA-868B-4A1F-98E9-382B3377D4E6}"/>
              </a:ext>
            </a:extLst>
          </p:cNvPr>
          <p:cNvSpPr txBox="1"/>
          <p:nvPr/>
        </p:nvSpPr>
        <p:spPr>
          <a:xfrm>
            <a:off x="3140765" y="80378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국내 문화재 프로젝트</a:t>
            </a:r>
            <a:r>
              <a:rPr lang="en-US" altLang="ko-KR" sz="2000" b="1" dirty="0"/>
              <a:t>  - main page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7FBBA-64F7-464D-9FBB-DF4C0B6EDDD7}"/>
              </a:ext>
            </a:extLst>
          </p:cNvPr>
          <p:cNvSpPr txBox="1"/>
          <p:nvPr/>
        </p:nvSpPr>
        <p:spPr>
          <a:xfrm>
            <a:off x="10023231" y="80378"/>
            <a:ext cx="200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비고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25E49-4B5E-4184-9BC2-A3DF31C3C824}"/>
              </a:ext>
            </a:extLst>
          </p:cNvPr>
          <p:cNvSpPr txBox="1"/>
          <p:nvPr/>
        </p:nvSpPr>
        <p:spPr>
          <a:xfrm>
            <a:off x="10011657" y="591464"/>
            <a:ext cx="21687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Header </a:t>
            </a:r>
            <a:r>
              <a:rPr lang="ko-KR" altLang="en-US" sz="1200" b="1" dirty="0"/>
              <a:t>참고소스</a:t>
            </a:r>
            <a:endParaRPr lang="en-US" altLang="ko-KR" sz="1200" b="1" dirty="0"/>
          </a:p>
          <a:p>
            <a:r>
              <a:rPr lang="en-US" altLang="ko-KR" sz="1200" dirty="0">
                <a:hlinkClick r:id="rId2"/>
              </a:rPr>
              <a:t>https://getbootstrap.kr/docs/5.3/examples/headers/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2. </a:t>
            </a:r>
            <a:r>
              <a:rPr lang="ko-KR" altLang="en-US" sz="1200" b="1" dirty="0" err="1"/>
              <a:t>카러셀</a:t>
            </a:r>
            <a:r>
              <a:rPr lang="ko-KR" altLang="en-US" sz="1200" b="1" dirty="0"/>
              <a:t> 참고소스</a:t>
            </a:r>
            <a:endParaRPr lang="en-US" altLang="ko-KR" sz="1200" b="1" dirty="0"/>
          </a:p>
          <a:p>
            <a:r>
              <a:rPr lang="en-US" altLang="ko-KR" sz="1200" dirty="0">
                <a:hlinkClick r:id="rId3"/>
              </a:rPr>
              <a:t>https://getbootstrap.kr/docs/5.3/examples/carousel/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배경파일 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b="1" dirty="0"/>
              <a:t>main-page-bg1.png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 err="1"/>
              <a:t>카러셀</a:t>
            </a:r>
            <a:r>
              <a:rPr lang="ko-KR" altLang="en-US" sz="1200" dirty="0"/>
              <a:t> 배경 이미지 돌리는 기능</a:t>
            </a:r>
            <a:r>
              <a:rPr lang="en-US" altLang="ko-KR" sz="1200" dirty="0"/>
              <a:t> Bg1-&gt;bg2 -&gt;bg3 </a:t>
            </a:r>
            <a:r>
              <a:rPr lang="ko-KR" altLang="en-US" sz="1200" dirty="0"/>
              <a:t>이후 </a:t>
            </a:r>
            <a:r>
              <a:rPr lang="en-US" altLang="ko-KR" sz="1200" dirty="0"/>
              <a:t>bg1</a:t>
            </a:r>
          </a:p>
          <a:p>
            <a:r>
              <a:rPr lang="ko-KR" altLang="en-US" sz="1200" dirty="0" err="1"/>
              <a:t>으로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돌아감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썸네일 참고소스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https://getbootstrap.kr/docs/5.3/examples/album/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3AF46C-97F0-46C5-B01F-064D483906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1" b="69792"/>
          <a:stretch/>
        </p:blipFill>
        <p:spPr>
          <a:xfrm>
            <a:off x="23149" y="1109535"/>
            <a:ext cx="9940121" cy="6303819"/>
          </a:xfrm>
          <a:prstGeom prst="rect">
            <a:avLst/>
          </a:prstGeom>
        </p:spPr>
      </p:pic>
      <p:pic>
        <p:nvPicPr>
          <p:cNvPr id="1028" name="Picture 4" descr="권혁재 핸드폰사진관] 경복궁의 밤, 조선의 시간으로 걷다 | 중앙일보">
            <a:extLst>
              <a:ext uri="{FF2B5EF4-FFF2-40B4-BE49-F238E27FC236}">
                <a16:creationId xmlns:a16="http://schemas.microsoft.com/office/drawing/2014/main" id="{04723B65-6936-4177-BFED-BEDF92CD7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7" b="32164"/>
          <a:stretch/>
        </p:blipFill>
        <p:spPr bwMode="auto">
          <a:xfrm>
            <a:off x="14130" y="1012041"/>
            <a:ext cx="10023231" cy="363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1E37B4-369B-48EE-8345-65BE4C7A6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971" y="4760527"/>
            <a:ext cx="1762125" cy="1343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09384-9C04-429B-9E37-91EE757B0585}"/>
              </a:ext>
            </a:extLst>
          </p:cNvPr>
          <p:cNvSpPr txBox="1"/>
          <p:nvPr/>
        </p:nvSpPr>
        <p:spPr>
          <a:xfrm>
            <a:off x="1058935" y="6030726"/>
            <a:ext cx="16658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서울궁궐</a:t>
            </a:r>
            <a:r>
              <a:rPr lang="ko-KR" altLang="en-US" b="1" dirty="0"/>
              <a:t> 찾기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774BA3-D4E0-4D8D-A67E-C963CC6963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3513" y="4833353"/>
            <a:ext cx="1604033" cy="1270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C43CB5-4CC5-4853-9B26-91381AAD6887}"/>
              </a:ext>
            </a:extLst>
          </p:cNvPr>
          <p:cNvSpPr txBox="1"/>
          <p:nvPr/>
        </p:nvSpPr>
        <p:spPr>
          <a:xfrm>
            <a:off x="4195489" y="6044038"/>
            <a:ext cx="16658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문화재 찾기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3BA6F9-BBC9-4490-B4F8-579421C63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74" y="553982"/>
            <a:ext cx="10023231" cy="5140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D0B6CC-F0C5-4C1C-BB50-E883BE7A2109}"/>
              </a:ext>
            </a:extLst>
          </p:cNvPr>
          <p:cNvSpPr txBox="1"/>
          <p:nvPr/>
        </p:nvSpPr>
        <p:spPr>
          <a:xfrm>
            <a:off x="3782440" y="562654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48792F-7192-49AC-9587-68E5C3F1F20A}"/>
              </a:ext>
            </a:extLst>
          </p:cNvPr>
          <p:cNvSpPr txBox="1"/>
          <p:nvPr/>
        </p:nvSpPr>
        <p:spPr>
          <a:xfrm>
            <a:off x="287150" y="1341386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 </a:t>
            </a:r>
            <a:r>
              <a:rPr lang="ko-KR" altLang="en-US" b="1" dirty="0" err="1">
                <a:solidFill>
                  <a:srgbClr val="FF0000"/>
                </a:solidFill>
              </a:rPr>
              <a:t>카러셀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33A1F1-AE63-49C0-B60D-85747C7EF875}"/>
              </a:ext>
            </a:extLst>
          </p:cNvPr>
          <p:cNvSpPr txBox="1"/>
          <p:nvPr/>
        </p:nvSpPr>
        <p:spPr>
          <a:xfrm>
            <a:off x="8196253" y="3930139"/>
            <a:ext cx="216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③ 배경</a:t>
            </a: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1C3E9-1F41-43B7-84C6-4920DE1E549A}"/>
              </a:ext>
            </a:extLst>
          </p:cNvPr>
          <p:cNvSpPr txBox="1"/>
          <p:nvPr/>
        </p:nvSpPr>
        <p:spPr>
          <a:xfrm>
            <a:off x="697131" y="3245031"/>
            <a:ext cx="355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국내 문화재를 보존하고자 하는 사람들이 만든 홈페이지입니다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1/2 액자 21">
            <a:extLst>
              <a:ext uri="{FF2B5EF4-FFF2-40B4-BE49-F238E27FC236}">
                <a16:creationId xmlns:a16="http://schemas.microsoft.com/office/drawing/2014/main" id="{44602F01-473D-4D59-A1A1-2FA5B248A53F}"/>
              </a:ext>
            </a:extLst>
          </p:cNvPr>
          <p:cNvSpPr/>
          <p:nvPr/>
        </p:nvSpPr>
        <p:spPr>
          <a:xfrm rot="7999899">
            <a:off x="9414541" y="2604062"/>
            <a:ext cx="340853" cy="334042"/>
          </a:xfrm>
          <a:prstGeom prst="halfFrame">
            <a:avLst>
              <a:gd name="adj1" fmla="val 20562"/>
              <a:gd name="adj2" fmla="val 19136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ED742A-E024-4AF5-9871-FD76DB9A5580}"/>
              </a:ext>
            </a:extLst>
          </p:cNvPr>
          <p:cNvSpPr txBox="1"/>
          <p:nvPr/>
        </p:nvSpPr>
        <p:spPr>
          <a:xfrm>
            <a:off x="8542574" y="3019633"/>
            <a:ext cx="2168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④ 오른쪽 화살표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DCA3B19-4208-4C2A-9BB5-EA9A6CC90A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0688" y="4743791"/>
            <a:ext cx="1604033" cy="13710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A863F2-6286-4C88-A4BF-755963B9EDD8}"/>
              </a:ext>
            </a:extLst>
          </p:cNvPr>
          <p:cNvSpPr txBox="1"/>
          <p:nvPr/>
        </p:nvSpPr>
        <p:spPr>
          <a:xfrm>
            <a:off x="7198929" y="5997853"/>
            <a:ext cx="16658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국보 찾기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89753B2-4CB8-48EE-8C67-A7F777BFC6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52" y="628460"/>
            <a:ext cx="516195" cy="39342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D4EFC5F-2987-4F58-A1AD-C662AAD0B7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024" y="7690823"/>
            <a:ext cx="9621183" cy="29146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82A0042-9C31-4403-9E71-9B766A6811E2}"/>
              </a:ext>
            </a:extLst>
          </p:cNvPr>
          <p:cNvSpPr txBox="1"/>
          <p:nvPr/>
        </p:nvSpPr>
        <p:spPr>
          <a:xfrm>
            <a:off x="201024" y="7410823"/>
            <a:ext cx="16658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추천 문화재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3F35EEE-7B9A-4CC7-BD9B-0C9D7C078E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2836" y="10990550"/>
            <a:ext cx="4338706" cy="31955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5C02F40-39EB-4441-813C-06F965742A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48397" y="10990550"/>
            <a:ext cx="4781090" cy="255904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ECB5C11-59CA-418F-BBB7-ED2CA40019D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1024" y="14849538"/>
            <a:ext cx="9528463" cy="20137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2AC344-D861-49AF-877D-4AD056858FAC}"/>
              </a:ext>
            </a:extLst>
          </p:cNvPr>
          <p:cNvSpPr txBox="1"/>
          <p:nvPr/>
        </p:nvSpPr>
        <p:spPr>
          <a:xfrm>
            <a:off x="130280" y="14480206"/>
            <a:ext cx="16658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오늘의 국보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F6CA33E-422E-4331-9DB7-8C1C8E8EBB2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585" y="18979165"/>
            <a:ext cx="9841685" cy="6251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0E1BA5B-63DD-433A-B551-8022836DCB1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0489" y="16809497"/>
            <a:ext cx="9528463" cy="201374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6BAADF6-8BF5-40F0-9AD1-7451F6394FB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3262" y="7776832"/>
            <a:ext cx="3068120" cy="164487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C4357EB-E147-4228-8AA8-0A1C24BA716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62918" y="7774651"/>
            <a:ext cx="3076779" cy="16383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FD1BF7B-7007-4B51-87EA-975A0B21C9A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31427" y="7798397"/>
            <a:ext cx="3129651" cy="161455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7F1C87C-5123-436A-A1B6-F5173F4E2957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5791" t="-886" r="41355" b="1534"/>
          <a:stretch/>
        </p:blipFill>
        <p:spPr>
          <a:xfrm>
            <a:off x="3391381" y="14890447"/>
            <a:ext cx="1557016" cy="176312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F8FEFDE6-6D5B-4237-9DBD-2BA7E1175EBE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5791" t="-886" r="41355" b="1534"/>
          <a:stretch/>
        </p:blipFill>
        <p:spPr>
          <a:xfrm>
            <a:off x="8184045" y="14905447"/>
            <a:ext cx="1557016" cy="176312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6D8CC5F-F645-4BB0-9C6E-2622A89E0FB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5791" t="-886" r="41355" b="1534"/>
          <a:stretch/>
        </p:blipFill>
        <p:spPr>
          <a:xfrm>
            <a:off x="3426939" y="16890071"/>
            <a:ext cx="1557016" cy="1763129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04117EA-37C6-4F9F-9D82-2BADE8ABAEB1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5791" t="-886" r="41355" b="1534"/>
          <a:stretch/>
        </p:blipFill>
        <p:spPr>
          <a:xfrm>
            <a:off x="8219603" y="16905071"/>
            <a:ext cx="1557016" cy="176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1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FB2205-AA6D-4A1B-A98F-13265A401B4C}"/>
              </a:ext>
            </a:extLst>
          </p:cNvPr>
          <p:cNvSpPr/>
          <p:nvPr/>
        </p:nvSpPr>
        <p:spPr>
          <a:xfrm>
            <a:off x="0" y="0"/>
            <a:ext cx="10023231" cy="25523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B5D68D-9F64-4D18-8B70-821F4B6B6A88}"/>
              </a:ext>
            </a:extLst>
          </p:cNvPr>
          <p:cNvSpPr/>
          <p:nvPr/>
        </p:nvSpPr>
        <p:spPr>
          <a:xfrm>
            <a:off x="10023231" y="430043"/>
            <a:ext cx="2168769" cy="249962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580D74-CFD9-49FA-A974-F2C37051807F}"/>
              </a:ext>
            </a:extLst>
          </p:cNvPr>
          <p:cNvSpPr/>
          <p:nvPr/>
        </p:nvSpPr>
        <p:spPr>
          <a:xfrm>
            <a:off x="0" y="0"/>
            <a:ext cx="12192000" cy="5275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B8AEA-868B-4A1F-98E9-382B3377D4E6}"/>
              </a:ext>
            </a:extLst>
          </p:cNvPr>
          <p:cNvSpPr txBox="1"/>
          <p:nvPr/>
        </p:nvSpPr>
        <p:spPr>
          <a:xfrm>
            <a:off x="3140765" y="80378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국내 문화재 프로젝트</a:t>
            </a:r>
            <a:r>
              <a:rPr lang="en-US" altLang="ko-KR" sz="2000" b="1" dirty="0"/>
              <a:t>  - login page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7FBBA-64F7-464D-9FBB-DF4C0B6EDDD7}"/>
              </a:ext>
            </a:extLst>
          </p:cNvPr>
          <p:cNvSpPr txBox="1"/>
          <p:nvPr/>
        </p:nvSpPr>
        <p:spPr>
          <a:xfrm>
            <a:off x="10023231" y="80378"/>
            <a:ext cx="200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비고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397D03-0194-48B8-A453-2F6DEFEC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66" y="1818446"/>
            <a:ext cx="8729372" cy="68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FB2205-AA6D-4A1B-A98F-13265A401B4C}"/>
              </a:ext>
            </a:extLst>
          </p:cNvPr>
          <p:cNvSpPr/>
          <p:nvPr/>
        </p:nvSpPr>
        <p:spPr>
          <a:xfrm>
            <a:off x="0" y="0"/>
            <a:ext cx="10023231" cy="255238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B5D68D-9F64-4D18-8B70-821F4B6B6A88}"/>
              </a:ext>
            </a:extLst>
          </p:cNvPr>
          <p:cNvSpPr/>
          <p:nvPr/>
        </p:nvSpPr>
        <p:spPr>
          <a:xfrm>
            <a:off x="10023231" y="430043"/>
            <a:ext cx="2168769" cy="249962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580D74-CFD9-49FA-A974-F2C37051807F}"/>
              </a:ext>
            </a:extLst>
          </p:cNvPr>
          <p:cNvSpPr/>
          <p:nvPr/>
        </p:nvSpPr>
        <p:spPr>
          <a:xfrm>
            <a:off x="0" y="0"/>
            <a:ext cx="12192000" cy="5275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B8AEA-868B-4A1F-98E9-382B3377D4E6}"/>
              </a:ext>
            </a:extLst>
          </p:cNvPr>
          <p:cNvSpPr txBox="1"/>
          <p:nvPr/>
        </p:nvSpPr>
        <p:spPr>
          <a:xfrm>
            <a:off x="3140765" y="80378"/>
            <a:ext cx="5078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국내 문화재 프로젝트</a:t>
            </a:r>
            <a:r>
              <a:rPr lang="en-US" altLang="ko-KR" sz="2000" b="1" dirty="0"/>
              <a:t>   detail view page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7FBBA-64F7-464D-9FBB-DF4C0B6EDDD7}"/>
              </a:ext>
            </a:extLst>
          </p:cNvPr>
          <p:cNvSpPr txBox="1"/>
          <p:nvPr/>
        </p:nvSpPr>
        <p:spPr>
          <a:xfrm>
            <a:off x="10023231" y="80378"/>
            <a:ext cx="200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비고</a:t>
            </a:r>
            <a:endParaRPr lang="ko-KR" altLang="en-US" sz="2000" b="1" dirty="0"/>
          </a:p>
        </p:txBody>
      </p:sp>
      <p:pic>
        <p:nvPicPr>
          <p:cNvPr id="1028" name="Picture 4" descr="권혁재 핸드폰사진관] 경복궁의 밤, 조선의 시간으로 걷다 | 중앙일보">
            <a:extLst>
              <a:ext uri="{FF2B5EF4-FFF2-40B4-BE49-F238E27FC236}">
                <a16:creationId xmlns:a16="http://schemas.microsoft.com/office/drawing/2014/main" id="{04723B65-6936-4177-BFED-BEDF92CD7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3" t="12107" r="13757" b="32164"/>
          <a:stretch/>
        </p:blipFill>
        <p:spPr bwMode="auto">
          <a:xfrm>
            <a:off x="215580" y="1921075"/>
            <a:ext cx="9524207" cy="363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3BA6F9-BBC9-4490-B4F8-579421C6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" y="553982"/>
            <a:ext cx="10023231" cy="5140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D0B6CC-F0C5-4C1C-BB50-E883BE7A2109}"/>
              </a:ext>
            </a:extLst>
          </p:cNvPr>
          <p:cNvSpPr txBox="1"/>
          <p:nvPr/>
        </p:nvSpPr>
        <p:spPr>
          <a:xfrm>
            <a:off x="3782440" y="562654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header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89753B2-4CB8-48EE-8C67-A7F777BFC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52" y="628460"/>
            <a:ext cx="516195" cy="39342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C006A4-4170-4751-93E5-5E738E4AE1A3}"/>
              </a:ext>
            </a:extLst>
          </p:cNvPr>
          <p:cNvSpPr/>
          <p:nvPr/>
        </p:nvSpPr>
        <p:spPr>
          <a:xfrm>
            <a:off x="114437" y="1254198"/>
            <a:ext cx="9794356" cy="514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문화재 이름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3B198C-9D60-4FF8-936E-93E8AE4D49DD}"/>
              </a:ext>
            </a:extLst>
          </p:cNvPr>
          <p:cNvSpPr/>
          <p:nvPr/>
        </p:nvSpPr>
        <p:spPr>
          <a:xfrm>
            <a:off x="354170" y="5942500"/>
            <a:ext cx="4591529" cy="2929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문화재 스펙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연도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위치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E476F9-93FD-4C3D-ADE9-C53D3B8CEB01}"/>
              </a:ext>
            </a:extLst>
          </p:cNvPr>
          <p:cNvSpPr/>
          <p:nvPr/>
        </p:nvSpPr>
        <p:spPr>
          <a:xfrm>
            <a:off x="354170" y="9208767"/>
            <a:ext cx="9247028" cy="3553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문화재 상세 설명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0FC2D3-CC22-41C8-87AB-1AA5EDCDC443}"/>
              </a:ext>
            </a:extLst>
          </p:cNvPr>
          <p:cNvSpPr/>
          <p:nvPr/>
        </p:nvSpPr>
        <p:spPr>
          <a:xfrm>
            <a:off x="5268371" y="5891937"/>
            <a:ext cx="4332827" cy="29804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문화재 지도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DA352B-0A00-4E83-A373-A35DFCD94B4C}"/>
              </a:ext>
            </a:extLst>
          </p:cNvPr>
          <p:cNvSpPr/>
          <p:nvPr/>
        </p:nvSpPr>
        <p:spPr>
          <a:xfrm>
            <a:off x="322185" y="13259453"/>
            <a:ext cx="9247028" cy="3553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문화재 댓글 </a:t>
            </a:r>
            <a:r>
              <a:rPr lang="en-US" altLang="ko-KR" sz="2400" dirty="0">
                <a:solidFill>
                  <a:schemeClr val="tx1"/>
                </a:solidFill>
              </a:rPr>
              <a:t>&amp; </a:t>
            </a:r>
            <a:r>
              <a:rPr lang="ko-KR" altLang="en-US" sz="24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A5449A-0040-4F76-BAA5-5BC9BCDE1A12}"/>
              </a:ext>
            </a:extLst>
          </p:cNvPr>
          <p:cNvSpPr/>
          <p:nvPr/>
        </p:nvSpPr>
        <p:spPr>
          <a:xfrm rot="20319454">
            <a:off x="399675" y="6822475"/>
            <a:ext cx="9247028" cy="3553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b="1" dirty="0">
                <a:solidFill>
                  <a:schemeClr val="tx1"/>
                </a:solidFill>
              </a:rPr>
              <a:t>TBD</a:t>
            </a:r>
            <a:endParaRPr lang="ko-KR" altLang="en-US" sz="1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7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146</Words>
  <Application>Microsoft Office PowerPoint</Application>
  <PresentationFormat>사용자 지정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이해성</dc:creator>
  <cp:lastModifiedBy>이해성</cp:lastModifiedBy>
  <cp:revision>13</cp:revision>
  <dcterms:created xsi:type="dcterms:W3CDTF">2023-12-20T01:10:47Z</dcterms:created>
  <dcterms:modified xsi:type="dcterms:W3CDTF">2023-12-20T02:25:26Z</dcterms:modified>
</cp:coreProperties>
</file>