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74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>
        <p:scale>
          <a:sx n="75" d="100"/>
          <a:sy n="75" d="100"/>
        </p:scale>
        <p:origin x="-1854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54FE1-217A-420E-ACAB-3712F4894455}" type="datetimeFigureOut">
              <a:rPr lang="es-ES" smtClean="0"/>
              <a:t>20/07/2018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12CB-65E5-4452-BF11-7E04BADC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4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0A39-4CA3-4BBD-BCF7-05105977209B}" type="datetime1">
              <a:rPr lang="es-ES" smtClean="0"/>
              <a:t>20/07/2018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14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C0D5-57A1-4D7E-AB8D-C1DBE6C3BABB}" type="datetime1">
              <a:rPr lang="es-ES" smtClean="0"/>
              <a:t>20/07/2018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88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EE06-F8A7-4136-AE34-65A90D62E597}" type="datetime1">
              <a:rPr lang="es-ES" smtClean="0"/>
              <a:t>20/07/2018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61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1351-A9E7-4D1B-89CC-35458A727165}" type="datetime1">
              <a:rPr lang="es-ES" smtClean="0"/>
              <a:t>20/07/2018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4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F509-697E-437F-A2EB-D49D78A8BC3F}" type="datetime1">
              <a:rPr lang="es-ES" smtClean="0"/>
              <a:t>20/07/2018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8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148-4FE6-4286-89B8-8771ADF8B871}" type="datetime1">
              <a:rPr lang="es-ES" smtClean="0"/>
              <a:t>20/07/2018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7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107A-2570-42F8-A084-CD0F5197B116}" type="datetime1">
              <a:rPr lang="es-ES" smtClean="0"/>
              <a:t>20/07/2018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32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699-A605-43D9-9D8D-25F443B36A30}" type="datetime1">
              <a:rPr lang="es-ES" smtClean="0"/>
              <a:t>20/07/2018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55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AAF4-388D-4523-8E6C-F71D25FDB18E}" type="datetime1">
              <a:rPr lang="es-ES" smtClean="0"/>
              <a:t>20/07/2018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DB7F-C546-4665-8158-6293D9BD71B2}" type="datetime1">
              <a:rPr lang="es-ES" smtClean="0"/>
              <a:t>20/07/2018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80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450D-BEDE-4609-847E-52DD98D9D1B6}" type="datetime1">
              <a:rPr lang="es-ES" smtClean="0"/>
              <a:t>20/07/2018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93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EC9D7-2590-49D1-902E-A16B1DAF3E2A}" type="datetime1">
              <a:rPr lang="es-ES" smtClean="0"/>
              <a:t>20/07/2018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45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GranaSat</a:t>
            </a:r>
            <a:r>
              <a:rPr lang="es-ES" dirty="0" smtClean="0"/>
              <a:t> </a:t>
            </a:r>
            <a:r>
              <a:rPr lang="es-ES" dirty="0" err="1" smtClean="0"/>
              <a:t>Batteries</a:t>
            </a:r>
            <a:r>
              <a:rPr lang="es-ES" dirty="0" smtClean="0"/>
              <a:t> </a:t>
            </a:r>
            <a:r>
              <a:rPr lang="es-ES" dirty="0" err="1" smtClean="0"/>
              <a:t>Tester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Blanca Cano Camarero</a:t>
            </a:r>
          </a:p>
          <a:p>
            <a:r>
              <a:rPr lang="es-ES" dirty="0" smtClean="0"/>
              <a:t>Miguel Romero García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49" y="4202268"/>
            <a:ext cx="2111063" cy="2111063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0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114300" y="203200"/>
            <a:ext cx="4064000" cy="2233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300" y="0"/>
            <a:ext cx="4064000" cy="981075"/>
          </a:xfrm>
        </p:spPr>
        <p:txBody>
          <a:bodyPr>
            <a:normAutofit/>
          </a:bodyPr>
          <a:lstStyle/>
          <a:p>
            <a:r>
              <a:rPr lang="es-ES" sz="2800" dirty="0"/>
              <a:t>Test </a:t>
            </a:r>
            <a:r>
              <a:rPr lang="es-ES" sz="3200" b="1" dirty="0"/>
              <a:t>#1</a:t>
            </a:r>
            <a:r>
              <a:rPr lang="es-ES" sz="2800" dirty="0"/>
              <a:t>: High </a:t>
            </a:r>
            <a:r>
              <a:rPr lang="es-ES" sz="2800" dirty="0" err="1"/>
              <a:t>Vacuum</a:t>
            </a:r>
            <a:r>
              <a:rPr lang="es-ES" sz="2800" dirty="0"/>
              <a:t> Test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18"/>
          <a:stretch/>
        </p:blipFill>
        <p:spPr>
          <a:xfrm>
            <a:off x="190500" y="744630"/>
            <a:ext cx="3895808" cy="80556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14300" y="1513089"/>
            <a:ext cx="3972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loss percentage after vacuum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in size after vacuum test</a:t>
            </a:r>
            <a:endParaRPr lang="es-ES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619708" y="90689"/>
            <a:ext cx="44069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/>
              <a:t>Test </a:t>
            </a:r>
            <a:r>
              <a:rPr lang="es-ES" sz="2800" b="1" dirty="0" smtClean="0"/>
              <a:t>#2</a:t>
            </a:r>
            <a:r>
              <a:rPr lang="es-ES" sz="2400" dirty="0" smtClean="0"/>
              <a:t>: </a:t>
            </a:r>
            <a:r>
              <a:rPr lang="en-US" sz="2400" dirty="0"/>
              <a:t>Capacity and Internal Resistance vs Temperature </a:t>
            </a: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4635500" y="1008264"/>
            <a:ext cx="4864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Battery</a:t>
            </a:r>
            <a:r>
              <a:rPr lang="es-ES" dirty="0" smtClean="0"/>
              <a:t> </a:t>
            </a:r>
            <a:r>
              <a:rPr lang="es-ES" dirty="0" err="1"/>
              <a:t>capacity</a:t>
            </a:r>
            <a:r>
              <a:rPr lang="es-ES" dirty="0"/>
              <a:t> versus </a:t>
            </a:r>
            <a:r>
              <a:rPr lang="es-ES" dirty="0" err="1"/>
              <a:t>temperature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Battery</a:t>
            </a:r>
            <a:r>
              <a:rPr lang="es-ES" dirty="0" smtClean="0"/>
              <a:t> </a:t>
            </a:r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resistance</a:t>
            </a:r>
            <a:r>
              <a:rPr lang="es-ES" dirty="0"/>
              <a:t> versus </a:t>
            </a:r>
            <a:r>
              <a:rPr lang="es-ES" dirty="0" err="1"/>
              <a:t>temperature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Charging</a:t>
            </a:r>
            <a:r>
              <a:rPr lang="en-US" dirty="0"/>
              <a:t>/ discharging voltage and current curves at different temperatures.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</a:t>
            </a:r>
            <a:r>
              <a:rPr lang="en-US" dirty="0"/>
              <a:t>size in charged and uncharged state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944100" y="442646"/>
            <a:ext cx="195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 → </a:t>
            </a:r>
            <a:r>
              <a:rPr lang="es-ES" dirty="0" err="1" smtClean="0"/>
              <a:t>Measure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r>
              <a:rPr lang="es-ES" dirty="0" smtClean="0"/>
              <a:t> at </a:t>
            </a:r>
            <a:r>
              <a:rPr lang="es-ES" dirty="0" err="1" smtClean="0"/>
              <a:t>which</a:t>
            </a:r>
            <a:r>
              <a:rPr lang="es-ES" dirty="0" smtClean="0"/>
              <a:t> a </a:t>
            </a:r>
            <a:r>
              <a:rPr lang="es-ES" dirty="0" err="1" smtClean="0"/>
              <a:t>battery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discharged</a:t>
            </a:r>
            <a:r>
              <a:rPr lang="es-ES" dirty="0" smtClean="0"/>
              <a:t> </a:t>
            </a:r>
            <a:r>
              <a:rPr lang="es-ES" dirty="0" err="1" smtClean="0"/>
              <a:t>relative</a:t>
            </a:r>
            <a:r>
              <a:rPr lang="es-ES" dirty="0" smtClean="0"/>
              <a:t> to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maximum</a:t>
            </a:r>
            <a:r>
              <a:rPr lang="es-ES" dirty="0" smtClean="0"/>
              <a:t> </a:t>
            </a:r>
            <a:r>
              <a:rPr lang="es-ES" dirty="0" err="1" smtClean="0"/>
              <a:t>capaity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190500" y="2627339"/>
            <a:ext cx="3553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latin typeface="+mj-lt"/>
              </a:rPr>
              <a:t>Test </a:t>
            </a:r>
            <a:r>
              <a:rPr lang="es-ES" sz="2800" b="1" dirty="0" smtClean="0">
                <a:latin typeface="+mj-lt"/>
              </a:rPr>
              <a:t>#3</a:t>
            </a:r>
            <a:r>
              <a:rPr lang="es-ES" sz="2400" dirty="0" smtClean="0">
                <a:latin typeface="+mj-lt"/>
              </a:rPr>
              <a:t>: </a:t>
            </a:r>
            <a:r>
              <a:rPr lang="es-ES" sz="2400" dirty="0" err="1" smtClean="0">
                <a:latin typeface="+mj-lt"/>
              </a:rPr>
              <a:t>Self-Discharge</a:t>
            </a:r>
            <a:r>
              <a:rPr lang="es-ES" sz="2400" dirty="0" smtClean="0">
                <a:latin typeface="+mj-lt"/>
              </a:rPr>
              <a:t> Test</a:t>
            </a:r>
            <a:endParaRPr lang="es-ES" sz="2400" dirty="0">
              <a:latin typeface="+mj-lt"/>
            </a:endParaRPr>
          </a:p>
        </p:txBody>
      </p:sp>
      <p:sp>
        <p:nvSpPr>
          <p:cNvPr id="10" name="Rectángulo 16"/>
          <p:cNvSpPr/>
          <p:nvPr/>
        </p:nvSpPr>
        <p:spPr>
          <a:xfrm>
            <a:off x="4619708" y="214273"/>
            <a:ext cx="4879892" cy="223321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31491" r="10068" b="37407"/>
          <a:stretch/>
        </p:blipFill>
        <p:spPr bwMode="auto">
          <a:xfrm>
            <a:off x="323850" y="3282413"/>
            <a:ext cx="3419802" cy="7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14299" y="4139168"/>
            <a:ext cx="4300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</a:t>
            </a:r>
            <a:r>
              <a:rPr lang="en-US" dirty="0"/>
              <a:t>loss of energy over long periods. </a:t>
            </a:r>
            <a:endParaRPr lang="es-ES" dirty="0"/>
          </a:p>
        </p:txBody>
      </p:sp>
      <p:sp>
        <p:nvSpPr>
          <p:cNvPr id="14" name="Rectángulo 16"/>
          <p:cNvSpPr/>
          <p:nvPr/>
        </p:nvSpPr>
        <p:spPr>
          <a:xfrm>
            <a:off x="149552" y="2627339"/>
            <a:ext cx="4155748" cy="19700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4619708" y="2627339"/>
            <a:ext cx="4064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Test </a:t>
            </a:r>
            <a:r>
              <a:rPr lang="es-ES" sz="3200" b="1" dirty="0" smtClean="0"/>
              <a:t>#4</a:t>
            </a:r>
            <a:r>
              <a:rPr lang="es-ES" sz="2800" dirty="0" smtClean="0"/>
              <a:t>: LEO </a:t>
            </a:r>
            <a:r>
              <a:rPr lang="es-ES" sz="2800" dirty="0" err="1" smtClean="0"/>
              <a:t>Cycling</a:t>
            </a:r>
            <a:endParaRPr lang="es-E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4" t="42207" r="39028" b="33827"/>
          <a:stretch/>
        </p:blipFill>
        <p:spPr bwMode="auto">
          <a:xfrm>
            <a:off x="4759908" y="3150559"/>
            <a:ext cx="2924020" cy="135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874000" y="2821728"/>
            <a:ext cx="4025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 degradation over continuous charge/discharge periods at border temperatures.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</a:t>
            </a:r>
            <a:r>
              <a:rPr lang="en-US" dirty="0"/>
              <a:t>charge/ discharge curve degradation.</a:t>
            </a:r>
            <a:endParaRPr lang="es-ES" dirty="0"/>
          </a:p>
        </p:txBody>
      </p:sp>
      <p:sp>
        <p:nvSpPr>
          <p:cNvPr id="20" name="Rectángulo 16"/>
          <p:cNvSpPr/>
          <p:nvPr/>
        </p:nvSpPr>
        <p:spPr>
          <a:xfrm>
            <a:off x="4635500" y="2627339"/>
            <a:ext cx="7264400" cy="19700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114299" y="4811739"/>
            <a:ext cx="4064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Test </a:t>
            </a:r>
            <a:r>
              <a:rPr lang="es-ES" sz="3200" b="1" dirty="0" smtClean="0"/>
              <a:t>#5</a:t>
            </a:r>
            <a:r>
              <a:rPr lang="es-ES" sz="2800" dirty="0" smtClean="0"/>
              <a:t>: EMF vs SOC</a:t>
            </a:r>
            <a:endParaRPr lang="es-E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2" t="23906" r="35850" b="51425"/>
          <a:stretch/>
        </p:blipFill>
        <p:spPr bwMode="auto">
          <a:xfrm>
            <a:off x="149552" y="5334959"/>
            <a:ext cx="2971820" cy="134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083272" y="5323218"/>
            <a:ext cx="2185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 curve of the electromotive force versus the state of charge</a:t>
            </a:r>
            <a:endParaRPr lang="es-ES" dirty="0"/>
          </a:p>
        </p:txBody>
      </p:sp>
      <p:sp>
        <p:nvSpPr>
          <p:cNvPr id="22" name="Rectángulo 16"/>
          <p:cNvSpPr/>
          <p:nvPr/>
        </p:nvSpPr>
        <p:spPr>
          <a:xfrm>
            <a:off x="114298" y="4811739"/>
            <a:ext cx="5154455" cy="19700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5435600" y="4811739"/>
            <a:ext cx="64643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Test </a:t>
            </a:r>
            <a:r>
              <a:rPr lang="es-ES" sz="3200" b="1" dirty="0" smtClean="0"/>
              <a:t>#6-7</a:t>
            </a:r>
            <a:r>
              <a:rPr lang="es-ES" sz="2800" dirty="0" smtClean="0"/>
              <a:t>: </a:t>
            </a:r>
            <a:r>
              <a:rPr lang="en-US" sz="2800" dirty="0"/>
              <a:t>Reduced pressure 30 </a:t>
            </a:r>
            <a:r>
              <a:rPr lang="en-US" sz="2800" dirty="0" smtClean="0"/>
              <a:t>%/80% </a:t>
            </a:r>
            <a:r>
              <a:rPr lang="en-US" sz="2800" dirty="0"/>
              <a:t>DOD </a:t>
            </a:r>
            <a:r>
              <a:rPr lang="en-US" sz="2800" dirty="0" smtClean="0"/>
              <a:t>Cycling</a:t>
            </a:r>
            <a:endParaRPr lang="es-ES" sz="2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9" t="36936" r="28820" b="39326"/>
          <a:stretch/>
        </p:blipFill>
        <p:spPr bwMode="auto">
          <a:xfrm>
            <a:off x="5524927" y="5401757"/>
            <a:ext cx="3850847" cy="127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24 Rectángulo"/>
          <p:cNvSpPr/>
          <p:nvPr/>
        </p:nvSpPr>
        <p:spPr>
          <a:xfrm>
            <a:off x="9375775" y="5212139"/>
            <a:ext cx="25241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Evolution of EODV (End of Discharge Voltage) versus degradation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Evolution </a:t>
            </a:r>
            <a:r>
              <a:rPr lang="en-US" sz="1600" dirty="0"/>
              <a:t>of the battery capacity and efficiency versus degradation</a:t>
            </a:r>
            <a:endParaRPr lang="es-ES" sz="1600" dirty="0"/>
          </a:p>
        </p:txBody>
      </p:sp>
      <p:sp>
        <p:nvSpPr>
          <p:cNvPr id="26" name="Rectángulo 16"/>
          <p:cNvSpPr/>
          <p:nvPr/>
        </p:nvSpPr>
        <p:spPr>
          <a:xfrm>
            <a:off x="5435600" y="4811739"/>
            <a:ext cx="6464300" cy="19700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0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3</a:t>
            </a:fld>
            <a:endParaRPr lang="es-ES"/>
          </a:p>
        </p:txBody>
      </p:sp>
      <p:pic>
        <p:nvPicPr>
          <p:cNvPr id="1026" name="Picture 2" descr="C:\Users\HP\Desktop\granasat\presentacion3\photo_2018-07-19_12-43-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6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174</Words>
  <Application>Microsoft Office PowerPoint</Application>
  <PresentationFormat>Personalizado</PresentationFormat>
  <Paragraphs>26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GranaSat Batteries Tester</vt:lpstr>
      <vt:lpstr>Test #1: High Vacuum Test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GranaSat Batteries Tester</dc:title>
  <dc:creator>Javier</dc:creator>
  <cp:lastModifiedBy>Miguel Romero García</cp:lastModifiedBy>
  <cp:revision>36</cp:revision>
  <dcterms:created xsi:type="dcterms:W3CDTF">2018-07-05T08:27:53Z</dcterms:created>
  <dcterms:modified xsi:type="dcterms:W3CDTF">2018-07-20T08:31:16Z</dcterms:modified>
</cp:coreProperties>
</file>