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9536-DF51-4909-8F52-EDEB9D6AACCE}" type="datetimeFigureOut">
              <a:rPr lang="es-ES" smtClean="0"/>
              <a:t>10/07/2018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7B3-8DB6-4DFC-BBAD-F9E82A790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34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9536-DF51-4909-8F52-EDEB9D6AACCE}" type="datetimeFigureOut">
              <a:rPr lang="es-ES" smtClean="0"/>
              <a:t>10/07/2018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7B3-8DB6-4DFC-BBAD-F9E82A790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42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9536-DF51-4909-8F52-EDEB9D6AACCE}" type="datetimeFigureOut">
              <a:rPr lang="es-ES" smtClean="0"/>
              <a:t>10/07/2018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7B3-8DB6-4DFC-BBAD-F9E82A790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72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9536-DF51-4909-8F52-EDEB9D6AACCE}" type="datetimeFigureOut">
              <a:rPr lang="es-ES" smtClean="0"/>
              <a:t>10/07/2018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7B3-8DB6-4DFC-BBAD-F9E82A790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50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9536-DF51-4909-8F52-EDEB9D6AACCE}" type="datetimeFigureOut">
              <a:rPr lang="es-ES" smtClean="0"/>
              <a:t>10/07/2018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7B3-8DB6-4DFC-BBAD-F9E82A790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71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9536-DF51-4909-8F52-EDEB9D6AACCE}" type="datetimeFigureOut">
              <a:rPr lang="es-ES" smtClean="0"/>
              <a:t>10/07/2018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7B3-8DB6-4DFC-BBAD-F9E82A790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93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9536-DF51-4909-8F52-EDEB9D6AACCE}" type="datetimeFigureOut">
              <a:rPr lang="es-ES" smtClean="0"/>
              <a:t>10/07/2018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7B3-8DB6-4DFC-BBAD-F9E82A790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08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9536-DF51-4909-8F52-EDEB9D6AACCE}" type="datetimeFigureOut">
              <a:rPr lang="es-ES" smtClean="0"/>
              <a:t>10/07/2018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7B3-8DB6-4DFC-BBAD-F9E82A790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00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9536-DF51-4909-8F52-EDEB9D6AACCE}" type="datetimeFigureOut">
              <a:rPr lang="es-ES" smtClean="0"/>
              <a:t>10/07/2018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7B3-8DB6-4DFC-BBAD-F9E82A790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8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9536-DF51-4909-8F52-EDEB9D6AACCE}" type="datetimeFigureOut">
              <a:rPr lang="es-ES" smtClean="0"/>
              <a:t>10/07/2018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7B3-8DB6-4DFC-BBAD-F9E82A790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4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9536-DF51-4909-8F52-EDEB9D6AACCE}" type="datetimeFigureOut">
              <a:rPr lang="es-ES" smtClean="0"/>
              <a:t>10/07/2018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7B3-8DB6-4DFC-BBAD-F9E82A790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04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C9536-DF51-4909-8F52-EDEB9D6AACCE}" type="datetimeFigureOut">
              <a:rPr lang="es-ES" smtClean="0"/>
              <a:t>10/07/2018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17B3-8DB6-4DFC-BBAD-F9E82A790A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01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Starting</a:t>
            </a:r>
            <a:r>
              <a:rPr lang="es-ES" dirty="0" smtClean="0"/>
              <a:t> </a:t>
            </a:r>
            <a:r>
              <a:rPr lang="es-ES" dirty="0" err="1" smtClean="0"/>
              <a:t>out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Chiller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158819"/>
              </p:ext>
            </p:extLst>
          </p:nvPr>
        </p:nvGraphicFramePr>
        <p:xfrm>
          <a:off x="7263684" y="3876542"/>
          <a:ext cx="4191963" cy="15325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7897"/>
                <a:gridCol w="697897"/>
                <a:gridCol w="698661"/>
                <a:gridCol w="700186"/>
                <a:gridCol w="698661"/>
                <a:gridCol w="698661"/>
              </a:tblGrid>
              <a:tr h="8921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043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</a:rPr>
                        <a:t>[V]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</a:rPr>
                        <a:t>[U]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</a:rPr>
                        <a:t>[CR]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1082898" y="1690688"/>
            <a:ext cx="2961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Create</a:t>
            </a:r>
            <a:r>
              <a:rPr lang="es-ES" dirty="0" smtClean="0"/>
              <a:t> a </a:t>
            </a:r>
            <a:r>
              <a:rPr lang="es-ES" dirty="0" err="1" smtClean="0"/>
              <a:t>library</a:t>
            </a:r>
            <a:r>
              <a:rPr lang="es-ES" dirty="0" smtClean="0"/>
              <a:t> in Python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includes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commands</a:t>
            </a:r>
            <a:r>
              <a:rPr lang="es-ES" dirty="0" smtClean="0"/>
              <a:t> </a:t>
            </a:r>
            <a:r>
              <a:rPr lang="es-ES" dirty="0" err="1" smtClean="0"/>
              <a:t>available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Chiller.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82898" y="5008071"/>
            <a:ext cx="294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to test </a:t>
            </a:r>
            <a:r>
              <a:rPr lang="es-ES" dirty="0" err="1" smtClean="0"/>
              <a:t>the</a:t>
            </a:r>
            <a:r>
              <a:rPr lang="es-ES" dirty="0" smtClean="0"/>
              <a:t> serial </a:t>
            </a:r>
            <a:r>
              <a:rPr lang="es-ES" dirty="0" err="1" smtClean="0"/>
              <a:t>communication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Chiller in </a:t>
            </a:r>
            <a:r>
              <a:rPr lang="es-ES" dirty="0" err="1" smtClean="0"/>
              <a:t>order</a:t>
            </a:r>
            <a:r>
              <a:rPr lang="es-ES" dirty="0" smtClean="0"/>
              <a:t> to </a:t>
            </a:r>
            <a:r>
              <a:rPr lang="es-ES" dirty="0" err="1" smtClean="0"/>
              <a:t>prove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library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working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714445" y="1690688"/>
            <a:ext cx="363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Problems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843234" y="2292439"/>
            <a:ext cx="3510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Obtaining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values</a:t>
            </a:r>
            <a:r>
              <a:rPr lang="es-ES" dirty="0"/>
              <a:t> </a:t>
            </a:r>
            <a:r>
              <a:rPr lang="es-ES" dirty="0" smtClean="0"/>
              <a:t>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readings</a:t>
            </a:r>
            <a:r>
              <a:rPr lang="es-ES" dirty="0" smtClean="0"/>
              <a:t> to be </a:t>
            </a:r>
            <a:r>
              <a:rPr lang="es-ES" dirty="0" err="1" smtClean="0"/>
              <a:t>able</a:t>
            </a:r>
            <a:r>
              <a:rPr lang="es-ES" dirty="0" smtClean="0"/>
              <a:t> to 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them</a:t>
            </a:r>
            <a:r>
              <a:rPr lang="es-ES" dirty="0" smtClean="0"/>
              <a:t> (</a:t>
            </a:r>
            <a:r>
              <a:rPr lang="es-ES" dirty="0" err="1" smtClean="0"/>
              <a:t>p.e</a:t>
            </a:r>
            <a:r>
              <a:rPr lang="es-ES" dirty="0" smtClean="0"/>
              <a:t>.: </a:t>
            </a:r>
            <a:r>
              <a:rPr lang="es-ES" dirty="0" err="1" smtClean="0"/>
              <a:t>temperature</a:t>
            </a:r>
            <a:r>
              <a:rPr lang="es-ES" dirty="0" smtClean="0"/>
              <a:t> </a:t>
            </a:r>
            <a:r>
              <a:rPr lang="es-ES" dirty="0" err="1" smtClean="0"/>
              <a:t>valuesm</a:t>
            </a:r>
            <a:r>
              <a:rPr lang="es-ES" dirty="0" smtClean="0"/>
              <a:t> </a:t>
            </a:r>
            <a:r>
              <a:rPr lang="es-ES" dirty="0" err="1" smtClean="0"/>
              <a:t>settings</a:t>
            </a:r>
            <a:r>
              <a:rPr lang="es-ES" dirty="0" smtClean="0"/>
              <a:t> </a:t>
            </a:r>
            <a:r>
              <a:rPr lang="es-ES" dirty="0" err="1" smtClean="0"/>
              <a:t>values</a:t>
            </a:r>
            <a:r>
              <a:rPr lang="es-ES" dirty="0"/>
              <a:t>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8490341" y="5608236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 byte = 1 </a:t>
            </a:r>
            <a:r>
              <a:rPr lang="es-ES" dirty="0" err="1" smtClean="0"/>
              <a:t>value</a:t>
            </a:r>
            <a:endParaRPr lang="es-ES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31" y="3202904"/>
            <a:ext cx="6429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3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Temperature</a:t>
            </a:r>
            <a:r>
              <a:rPr lang="es-ES" dirty="0" smtClean="0"/>
              <a:t> </a:t>
            </a:r>
            <a:r>
              <a:rPr lang="es-ES" dirty="0" err="1" smtClean="0"/>
              <a:t>measurement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Multimeter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1690688"/>
            <a:ext cx="450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r>
              <a:rPr lang="es-ES" dirty="0" smtClean="0"/>
              <a:t> to set </a:t>
            </a:r>
            <a:r>
              <a:rPr lang="es-ES" dirty="0" err="1" smtClean="0"/>
              <a:t>the</a:t>
            </a:r>
            <a:r>
              <a:rPr lang="es-ES" dirty="0" smtClean="0"/>
              <a:t> sensor </a:t>
            </a:r>
            <a:r>
              <a:rPr lang="es-ES" dirty="0" err="1" smtClean="0"/>
              <a:t>type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(</a:t>
            </a:r>
            <a:r>
              <a:rPr lang="es-ES" dirty="0" err="1" smtClean="0"/>
              <a:t>Thermocouple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Thermoresistor</a:t>
            </a:r>
            <a:r>
              <a:rPr lang="es-ES" dirty="0" smtClean="0"/>
              <a:t>) and to </a:t>
            </a:r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specific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/>
              <a:t> </a:t>
            </a:r>
            <a:r>
              <a:rPr lang="es-ES" dirty="0" smtClean="0"/>
              <a:t>of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 smtClean="0"/>
              <a:t>sensors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6" y="6923189"/>
            <a:ext cx="12192000" cy="6841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30" y="1553430"/>
            <a:ext cx="4069188" cy="30518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9" y="2881815"/>
            <a:ext cx="5031434" cy="37735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610" y="4873119"/>
            <a:ext cx="4463228" cy="5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5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109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Starting out with the Chiller</vt:lpstr>
      <vt:lpstr>Temperature measurement with Multimeter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the Chiller</dc:title>
  <dc:creator>Javier</dc:creator>
  <cp:lastModifiedBy>Javier</cp:lastModifiedBy>
  <cp:revision>8</cp:revision>
  <dcterms:created xsi:type="dcterms:W3CDTF">2018-07-10T10:51:20Z</dcterms:created>
  <dcterms:modified xsi:type="dcterms:W3CDTF">2018-07-10T11:36:59Z</dcterms:modified>
</cp:coreProperties>
</file>