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60" r:id="rId5"/>
    <p:sldId id="27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75" d="100"/>
          <a:sy n="75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54FE1-217A-420E-ACAB-3712F4894455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12CB-65E5-4452-BF11-7E04BADC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4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12CB-65E5-4452-BF11-7E04BADCD0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21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4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8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61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4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8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3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80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93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2E0A-71DE-44B6-BA52-3353DCA39474}" type="datetimeFigureOut">
              <a:rPr lang="es-ES" smtClean="0"/>
              <a:t>05/07/2018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4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GranaSat</a:t>
            </a:r>
            <a:r>
              <a:rPr lang="es-ES" dirty="0" smtClean="0"/>
              <a:t> </a:t>
            </a:r>
            <a:r>
              <a:rPr lang="es-ES" dirty="0" err="1" smtClean="0"/>
              <a:t>Batteries</a:t>
            </a:r>
            <a:r>
              <a:rPr lang="es-ES" dirty="0" smtClean="0"/>
              <a:t> </a:t>
            </a:r>
            <a:r>
              <a:rPr lang="es-ES" dirty="0" err="1" smtClean="0"/>
              <a:t>Tester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Names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49" y="4202268"/>
            <a:ext cx="2111063" cy="21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#5: EMF vs SOC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relationship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internal</a:t>
            </a:r>
            <a:r>
              <a:rPr lang="es-ES" dirty="0" smtClean="0"/>
              <a:t> </a:t>
            </a:r>
            <a:r>
              <a:rPr lang="es-ES" dirty="0" err="1" smtClean="0"/>
              <a:t>electromotive</a:t>
            </a:r>
            <a:r>
              <a:rPr lang="es-ES" dirty="0" smtClean="0"/>
              <a:t> </a:t>
            </a:r>
            <a:r>
              <a:rPr lang="es-ES" dirty="0" err="1" smtClean="0"/>
              <a:t>force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 of </a:t>
            </a:r>
            <a:r>
              <a:rPr lang="es-ES" dirty="0" err="1" smtClean="0"/>
              <a:t>charge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886423" y="2910625"/>
            <a:ext cx="4353059" cy="21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carga y descarga dos veces lentamente para que la carga que caiga en la resistencia interna se pueda ignorar y obtener la relación entre el voltaje y el estado de la carga SOC. Para que la relación entre la EMF y el SOC se obtenga fácilmente 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18" y="3500436"/>
            <a:ext cx="39457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#6: </a:t>
            </a:r>
            <a:r>
              <a:rPr lang="es-ES" dirty="0" err="1" smtClean="0"/>
              <a:t>Reduced</a:t>
            </a:r>
            <a:r>
              <a:rPr lang="es-ES" dirty="0" smtClean="0"/>
              <a:t> </a:t>
            </a:r>
            <a:r>
              <a:rPr lang="es-ES" dirty="0" err="1" smtClean="0"/>
              <a:t>pressure</a:t>
            </a:r>
            <a:r>
              <a:rPr lang="es-ES" dirty="0" smtClean="0"/>
              <a:t> 30% DOD </a:t>
            </a:r>
            <a:r>
              <a:rPr lang="es-ES" dirty="0" err="1" smtClean="0"/>
              <a:t>Cycling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 </a:t>
            </a:r>
            <a:r>
              <a:rPr lang="es-ES" dirty="0" err="1" smtClean="0"/>
              <a:t>degradation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periods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cycled</a:t>
            </a:r>
            <a:r>
              <a:rPr lang="es-ES" dirty="0" smtClean="0"/>
              <a:t> </a:t>
            </a:r>
            <a:r>
              <a:rPr lang="es-ES" dirty="0" err="1" smtClean="0"/>
              <a:t>under</a:t>
            </a:r>
            <a:r>
              <a:rPr lang="es-ES" dirty="0" smtClean="0"/>
              <a:t>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pressure</a:t>
            </a:r>
            <a:r>
              <a:rPr lang="es-ES" dirty="0" smtClean="0"/>
              <a:t> </a:t>
            </a:r>
            <a:r>
              <a:rPr lang="es-ES" dirty="0" err="1" smtClean="0"/>
              <a:t>conditions</a:t>
            </a:r>
            <a:r>
              <a:rPr lang="es-ES" dirty="0" smtClean="0"/>
              <a:t>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3599377"/>
            <a:ext cx="50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#7: </a:t>
            </a:r>
            <a:r>
              <a:rPr lang="es-ES" dirty="0" err="1" smtClean="0"/>
              <a:t>Reduced</a:t>
            </a:r>
            <a:r>
              <a:rPr lang="es-ES" dirty="0" smtClean="0"/>
              <a:t> </a:t>
            </a:r>
            <a:r>
              <a:rPr lang="es-ES" dirty="0" err="1" smtClean="0"/>
              <a:t>pressure</a:t>
            </a:r>
            <a:r>
              <a:rPr lang="es-ES" dirty="0" smtClean="0"/>
              <a:t> 80% DOD </a:t>
            </a:r>
            <a:r>
              <a:rPr lang="es-ES" dirty="0" err="1" smtClean="0"/>
              <a:t>Cycling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 </a:t>
            </a:r>
            <a:r>
              <a:rPr lang="es-ES" dirty="0" err="1" smtClean="0"/>
              <a:t>degradation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periods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cycled</a:t>
            </a:r>
            <a:r>
              <a:rPr lang="es-ES" dirty="0" smtClean="0"/>
              <a:t> </a:t>
            </a:r>
            <a:r>
              <a:rPr lang="es-ES" dirty="0" err="1" smtClean="0"/>
              <a:t>under</a:t>
            </a:r>
            <a:r>
              <a:rPr lang="es-ES" dirty="0" smtClean="0"/>
              <a:t>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pressure</a:t>
            </a:r>
            <a:r>
              <a:rPr lang="es-ES" dirty="0" smtClean="0"/>
              <a:t> </a:t>
            </a:r>
            <a:r>
              <a:rPr lang="es-ES" dirty="0" err="1" smtClean="0"/>
              <a:t>conditions</a:t>
            </a:r>
            <a:r>
              <a:rPr lang="es-ES" dirty="0" smtClean="0"/>
              <a:t>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3599377"/>
            <a:ext cx="50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Graphic</a:t>
            </a:r>
            <a:r>
              <a:rPr lang="es-ES" dirty="0" smtClean="0">
                <a:solidFill>
                  <a:schemeClr val="bg1"/>
                </a:solidFill>
              </a:rPr>
              <a:t> Interface </a:t>
            </a:r>
            <a:r>
              <a:rPr lang="es-ES" dirty="0" err="1" smtClean="0">
                <a:solidFill>
                  <a:schemeClr val="bg1"/>
                </a:solidFill>
              </a:rPr>
              <a:t>made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with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Dash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342"/>
            <a:ext cx="12192000" cy="53186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342"/>
            <a:ext cx="12192000" cy="53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Dash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33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Dash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556"/>
            <a:ext cx="10515600" cy="3907476"/>
          </a:xfrm>
        </p:spPr>
      </p:pic>
    </p:spTree>
    <p:extLst>
      <p:ext uri="{BB962C8B-B14F-4D97-AF65-F5344CB8AC3E}">
        <p14:creationId xmlns:p14="http://schemas.microsoft.com/office/powerpoint/2010/main" val="25250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9" y="1876425"/>
            <a:ext cx="3958562" cy="4351338"/>
          </a:xfrm>
        </p:spPr>
      </p:pic>
    </p:spTree>
    <p:extLst>
      <p:ext uri="{BB962C8B-B14F-4D97-AF65-F5344CB8AC3E}">
        <p14:creationId xmlns:p14="http://schemas.microsoft.com/office/powerpoint/2010/main" val="12149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Planification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300" y="981075"/>
            <a:ext cx="389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Discharge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smtClean="0">
                <a:solidFill>
                  <a:srgbClr val="0070C0"/>
                </a:solidFill>
              </a:rPr>
              <a:t>C/10 </a:t>
            </a:r>
            <a:r>
              <a:rPr lang="es-ES" dirty="0" smtClean="0">
                <a:solidFill>
                  <a:srgbClr val="FF0000"/>
                </a:solidFill>
              </a:rPr>
              <a:t>→ </a:t>
            </a:r>
            <a:r>
              <a:rPr lang="es-ES" dirty="0" err="1" smtClean="0">
                <a:solidFill>
                  <a:srgbClr val="FF0000"/>
                </a:solidFill>
              </a:rPr>
              <a:t>Charge</a:t>
            </a:r>
            <a:r>
              <a:rPr lang="es-ES" dirty="0" smtClean="0">
                <a:solidFill>
                  <a:srgbClr val="FF0000"/>
                </a:solidFill>
              </a:rPr>
              <a:t> C/10 → </a:t>
            </a:r>
            <a:r>
              <a:rPr lang="es-ES" dirty="0" err="1" smtClean="0">
                <a:solidFill>
                  <a:srgbClr val="00B050"/>
                </a:solidFill>
              </a:rPr>
              <a:t>Vacuum</a:t>
            </a:r>
            <a:r>
              <a:rPr lang="es-ES" dirty="0" smtClean="0">
                <a:solidFill>
                  <a:srgbClr val="00B05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→ </a:t>
            </a:r>
            <a:r>
              <a:rPr lang="es-ES" dirty="0" err="1" smtClean="0">
                <a:solidFill>
                  <a:srgbClr val="0070C0"/>
                </a:solidFill>
              </a:rPr>
              <a:t>Discharge</a:t>
            </a:r>
            <a:r>
              <a:rPr lang="es-ES" dirty="0" smtClean="0">
                <a:solidFill>
                  <a:srgbClr val="0070C0"/>
                </a:solidFill>
              </a:rPr>
              <a:t> C/10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Equiptment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53" y="1690688"/>
            <a:ext cx="6405093" cy="480382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580327" y="2318197"/>
            <a:ext cx="2833352" cy="19704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292439" y="2678806"/>
            <a:ext cx="1287888" cy="33744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048019" y="2328869"/>
            <a:ext cx="1635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E3631A </a:t>
            </a:r>
            <a:endParaRPr lang="es-ES" b="1" dirty="0" smtClean="0"/>
          </a:p>
          <a:p>
            <a:r>
              <a:rPr lang="es-ES" b="1" dirty="0" smtClean="0"/>
              <a:t>DC-</a:t>
            </a:r>
            <a:r>
              <a:rPr lang="es-ES" b="1" dirty="0" err="1" smtClean="0"/>
              <a:t>Supply</a:t>
            </a:r>
            <a:r>
              <a:rPr lang="es-ES" b="1" dirty="0" smtClean="0"/>
              <a:t> </a:t>
            </a:r>
            <a:r>
              <a:rPr lang="es-ES" dirty="0"/>
              <a:t>	</a:t>
            </a:r>
          </a:p>
          <a:p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3756605" y="4362382"/>
            <a:ext cx="4756330" cy="11075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292439" y="5192208"/>
            <a:ext cx="1464166" cy="298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208736" y="4869800"/>
            <a:ext cx="97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6063B</a:t>
            </a:r>
          </a:p>
          <a:p>
            <a:r>
              <a:rPr lang="es-ES" b="1" dirty="0" smtClean="0"/>
              <a:t>DC-Load </a:t>
            </a:r>
            <a:r>
              <a:rPr lang="es-ES" dirty="0"/>
              <a:t>	</a:t>
            </a:r>
          </a:p>
          <a:p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6503830" y="3033647"/>
            <a:ext cx="2369714" cy="125501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8873544" y="3734873"/>
            <a:ext cx="1026016" cy="18900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178603" y="3411707"/>
            <a:ext cx="1682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Multimeter</a:t>
            </a:r>
            <a:r>
              <a:rPr lang="es-ES" b="1" dirty="0" smtClean="0"/>
              <a:t> SDM3065X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209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>
          <a:xfrm>
            <a:off x="3915178" y="914400"/>
            <a:ext cx="2588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838682" y="729734"/>
            <a:ext cx="42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Instrument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comprobation</a:t>
            </a:r>
            <a:r>
              <a:rPr lang="es-ES" dirty="0" smtClean="0">
                <a:solidFill>
                  <a:schemeClr val="bg1"/>
                </a:solidFill>
              </a:rPr>
              <a:t> and </a:t>
            </a:r>
            <a:r>
              <a:rPr lang="es-ES" dirty="0" err="1" smtClean="0">
                <a:solidFill>
                  <a:schemeClr val="bg1"/>
                </a:solidFill>
              </a:rPr>
              <a:t>value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setting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838682" y="1940348"/>
            <a:ext cx="42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PLC </a:t>
            </a:r>
            <a:r>
              <a:rPr lang="es-ES" dirty="0" err="1" smtClean="0">
                <a:solidFill>
                  <a:schemeClr val="bg1"/>
                </a:solidFill>
              </a:rPr>
              <a:t>value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setting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4984124" y="2125014"/>
            <a:ext cx="1519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134118" y="3721994"/>
            <a:ext cx="2369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838682" y="3537328"/>
            <a:ext cx="281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PLC </a:t>
            </a:r>
            <a:r>
              <a:rPr lang="es-ES" dirty="0" err="1" smtClean="0">
                <a:solidFill>
                  <a:schemeClr val="bg1"/>
                </a:solidFill>
              </a:rPr>
              <a:t>value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reading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4391696" y="5628068"/>
            <a:ext cx="2112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6838682" y="5443402"/>
            <a:ext cx="229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Program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main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114300" y="203200"/>
            <a:ext cx="4064000" cy="223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300" y="0"/>
            <a:ext cx="4064000" cy="98107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Test </a:t>
            </a:r>
            <a:r>
              <a:rPr lang="es-ES" sz="3200" b="1" dirty="0" smtClean="0"/>
              <a:t>#1</a:t>
            </a:r>
            <a:r>
              <a:rPr lang="es-ES" sz="2800" dirty="0" smtClean="0"/>
              <a:t>: High </a:t>
            </a:r>
            <a:r>
              <a:rPr lang="es-ES" sz="2800" dirty="0" err="1" smtClean="0"/>
              <a:t>Vacuum</a:t>
            </a:r>
            <a:r>
              <a:rPr lang="es-ES" sz="2800" dirty="0" smtClean="0"/>
              <a:t> Test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18"/>
          <a:stretch/>
        </p:blipFill>
        <p:spPr>
          <a:xfrm>
            <a:off x="190500" y="744630"/>
            <a:ext cx="3895808" cy="80556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14300" y="1513089"/>
            <a:ext cx="3972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loss percentage after vacuum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in size after vacuum test</a:t>
            </a:r>
            <a:endParaRPr lang="es-E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619708" y="90689"/>
            <a:ext cx="44069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/>
              <a:t>Test </a:t>
            </a:r>
            <a:r>
              <a:rPr lang="es-ES" sz="2800" b="1" dirty="0" smtClean="0"/>
              <a:t>#2</a:t>
            </a:r>
            <a:r>
              <a:rPr lang="es-ES" sz="2400" dirty="0" smtClean="0"/>
              <a:t>: </a:t>
            </a:r>
            <a:r>
              <a:rPr lang="en-US" sz="2400" dirty="0"/>
              <a:t>Capacity and Internal Resistance vs Temperature </a:t>
            </a: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4635500" y="1008264"/>
            <a:ext cx="4864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/>
              <a:t>capacity</a:t>
            </a:r>
            <a:r>
              <a:rPr lang="es-ES" dirty="0"/>
              <a:t> versus </a:t>
            </a:r>
            <a:r>
              <a:rPr lang="es-ES" dirty="0" err="1"/>
              <a:t>temperature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resistance</a:t>
            </a:r>
            <a:r>
              <a:rPr lang="es-ES" dirty="0"/>
              <a:t> versus </a:t>
            </a:r>
            <a:r>
              <a:rPr lang="es-ES" dirty="0" err="1"/>
              <a:t>temperature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Charging</a:t>
            </a:r>
            <a:r>
              <a:rPr lang="en-US" dirty="0"/>
              <a:t>/ discharging voltage and current curves at different temperatures.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size in charged and uncharged state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0033000" y="611743"/>
            <a:ext cx="195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 → </a:t>
            </a:r>
            <a:r>
              <a:rPr lang="es-ES" dirty="0" err="1" smtClean="0"/>
              <a:t>Measure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at </a:t>
            </a:r>
            <a:r>
              <a:rPr lang="es-ES" dirty="0" err="1" smtClean="0"/>
              <a:t>which</a:t>
            </a:r>
            <a:r>
              <a:rPr lang="es-ES" dirty="0" smtClean="0"/>
              <a:t> a </a:t>
            </a: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discharged</a:t>
            </a:r>
            <a:r>
              <a:rPr lang="es-ES" dirty="0" smtClean="0"/>
              <a:t> </a:t>
            </a:r>
            <a:r>
              <a:rPr lang="es-ES" dirty="0" err="1" smtClean="0"/>
              <a:t>relative</a:t>
            </a:r>
            <a:r>
              <a:rPr lang="es-ES" dirty="0" smtClean="0"/>
              <a:t> to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capaity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114300" y="2977849"/>
            <a:ext cx="342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+mj-lt"/>
              </a:rPr>
              <a:t>Test </a:t>
            </a:r>
            <a:r>
              <a:rPr lang="es-ES" sz="2800" b="1" dirty="0" smtClean="0">
                <a:latin typeface="+mj-lt"/>
              </a:rPr>
              <a:t>#3</a:t>
            </a:r>
            <a:r>
              <a:rPr lang="es-ES" sz="2400" dirty="0" smtClean="0">
                <a:latin typeface="+mj-lt"/>
              </a:rPr>
              <a:t>: High </a:t>
            </a:r>
            <a:r>
              <a:rPr lang="es-ES" sz="2400" dirty="0" err="1" smtClean="0">
                <a:latin typeface="+mj-lt"/>
              </a:rPr>
              <a:t>Vacuum</a:t>
            </a:r>
            <a:r>
              <a:rPr lang="es-ES" sz="2400" dirty="0" smtClean="0">
                <a:latin typeface="+mj-lt"/>
              </a:rPr>
              <a:t> Test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0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#1: High </a:t>
            </a:r>
            <a:r>
              <a:rPr lang="es-ES" dirty="0" err="1" smtClean="0"/>
              <a:t>Vacuum</a:t>
            </a:r>
            <a:r>
              <a:rPr lang="es-ES" dirty="0" smtClean="0"/>
              <a:t> Test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91" y="3952539"/>
            <a:ext cx="8198017" cy="166265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6065"/>
          </a:xfrm>
        </p:spPr>
        <p:txBody>
          <a:bodyPr/>
          <a:lstStyle/>
          <a:p>
            <a:r>
              <a:rPr lang="es-ES" dirty="0" err="1" smtClean="0"/>
              <a:t>Measure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capacity</a:t>
            </a:r>
            <a:r>
              <a:rPr lang="es-ES" dirty="0" smtClean="0"/>
              <a:t> </a:t>
            </a:r>
            <a:r>
              <a:rPr lang="es-ES" dirty="0" err="1" smtClean="0"/>
              <a:t>loss</a:t>
            </a:r>
            <a:r>
              <a:rPr lang="es-ES" dirty="0" smtClean="0"/>
              <a:t>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exposing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battery</a:t>
            </a:r>
            <a:r>
              <a:rPr lang="es-ES" dirty="0" smtClean="0"/>
              <a:t> to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vacuum</a:t>
            </a:r>
            <a:r>
              <a:rPr lang="es-ES" dirty="0" smtClean="0"/>
              <a:t> </a:t>
            </a:r>
            <a:r>
              <a:rPr lang="es-ES" dirty="0" err="1" smtClean="0"/>
              <a:t>conditions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9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500" dirty="0" smtClean="0"/>
              <a:t>Test #2: </a:t>
            </a:r>
            <a:r>
              <a:rPr lang="es-ES" sz="3500" dirty="0" err="1" smtClean="0"/>
              <a:t>Capacity</a:t>
            </a:r>
            <a:r>
              <a:rPr lang="es-ES" sz="3500" dirty="0" smtClean="0"/>
              <a:t> and </a:t>
            </a:r>
            <a:r>
              <a:rPr lang="es-ES" sz="3500" dirty="0" err="1" smtClean="0"/>
              <a:t>Internal</a:t>
            </a:r>
            <a:r>
              <a:rPr lang="es-ES" sz="3500" dirty="0" smtClean="0"/>
              <a:t> </a:t>
            </a:r>
            <a:r>
              <a:rPr lang="es-ES" sz="3500" dirty="0" err="1" smtClean="0"/>
              <a:t>Resistance</a:t>
            </a:r>
            <a:r>
              <a:rPr lang="es-ES" sz="3500" dirty="0" smtClean="0"/>
              <a:t> vs </a:t>
            </a:r>
            <a:r>
              <a:rPr lang="es-ES" sz="3500" dirty="0" err="1" smtClean="0"/>
              <a:t>Temperature</a:t>
            </a:r>
            <a:endParaRPr lang="es-ES" sz="35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9320"/>
            <a:ext cx="4495800" cy="3409950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6113172" y="2862351"/>
            <a:ext cx="0" cy="351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45" y="2759320"/>
            <a:ext cx="3238500" cy="2543175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838200" y="1825625"/>
            <a:ext cx="10515600" cy="171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Measure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charge</a:t>
            </a:r>
            <a:r>
              <a:rPr lang="es-ES" dirty="0" smtClean="0"/>
              <a:t> and </a:t>
            </a:r>
            <a:r>
              <a:rPr lang="es-ES" dirty="0" err="1" smtClean="0"/>
              <a:t>discharge</a:t>
            </a:r>
            <a:r>
              <a:rPr lang="es-ES" dirty="0" smtClean="0"/>
              <a:t> curve at </a:t>
            </a:r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temperatures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7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#3: </a:t>
            </a:r>
            <a:r>
              <a:rPr lang="es-ES" dirty="0" err="1" smtClean="0"/>
              <a:t>Self-Discharge</a:t>
            </a:r>
            <a:r>
              <a:rPr lang="es-ES" dirty="0" smtClean="0"/>
              <a:t> Test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617" y="3387142"/>
            <a:ext cx="6274766" cy="18000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825625"/>
            <a:ext cx="10515600" cy="171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Battery</a:t>
            </a:r>
            <a:r>
              <a:rPr lang="es-ES" dirty="0" smtClean="0"/>
              <a:t> response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being</a:t>
            </a:r>
            <a:r>
              <a:rPr lang="es-ES" dirty="0" smtClean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24h </a:t>
            </a:r>
            <a:r>
              <a:rPr lang="es-ES" dirty="0" err="1" smtClean="0"/>
              <a:t>on</a:t>
            </a:r>
            <a:r>
              <a:rPr lang="es-ES" dirty="0" smtClean="0"/>
              <a:t> open </a:t>
            </a:r>
            <a:r>
              <a:rPr lang="es-ES" dirty="0" err="1" smtClean="0"/>
              <a:t>circuit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87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#4: LEO </a:t>
            </a:r>
            <a:r>
              <a:rPr lang="es-ES" dirty="0" err="1" smtClean="0"/>
              <a:t>Cycling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093" y="3567448"/>
            <a:ext cx="4177814" cy="1996225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838200" y="1825625"/>
            <a:ext cx="10515600" cy="171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Measure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capacity</a:t>
            </a:r>
            <a:r>
              <a:rPr lang="es-ES" dirty="0"/>
              <a:t> </a:t>
            </a:r>
            <a:r>
              <a:rPr lang="es-ES" dirty="0" err="1" smtClean="0"/>
              <a:t>loss</a:t>
            </a:r>
            <a:r>
              <a:rPr lang="es-ES" dirty="0" smtClean="0"/>
              <a:t>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charging</a:t>
            </a:r>
            <a:r>
              <a:rPr lang="es-ES" dirty="0" smtClean="0"/>
              <a:t> and </a:t>
            </a:r>
            <a:r>
              <a:rPr lang="es-ES" dirty="0" err="1" smtClean="0"/>
              <a:t>discharging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battery</a:t>
            </a:r>
            <a:r>
              <a:rPr lang="es-ES" dirty="0" smtClean="0"/>
              <a:t> 5 times.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83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324</Words>
  <Application>Microsoft Office PowerPoint</Application>
  <PresentationFormat>Panorámica</PresentationFormat>
  <Paragraphs>44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GranaSat Batteries Tester</vt:lpstr>
      <vt:lpstr>Planification</vt:lpstr>
      <vt:lpstr>Equiptment Used</vt:lpstr>
      <vt:lpstr>Presentación de PowerPoint</vt:lpstr>
      <vt:lpstr>Test #1: High Vacuum Test</vt:lpstr>
      <vt:lpstr>Test #1: High Vacuum Test</vt:lpstr>
      <vt:lpstr>Test #2: Capacity and Internal Resistance vs Temperature</vt:lpstr>
      <vt:lpstr>Test #3: Self-Discharge Test</vt:lpstr>
      <vt:lpstr>Test #4: LEO Cycling </vt:lpstr>
      <vt:lpstr>Test #5: EMF vs SOC </vt:lpstr>
      <vt:lpstr>Test #6: Reduced pressure 30% DOD Cycling </vt:lpstr>
      <vt:lpstr>Test #7: Reduced pressure 80% DOD Cycling </vt:lpstr>
      <vt:lpstr>Graphic Interface made with Dash</vt:lpstr>
      <vt:lpstr>Dash Code</vt:lpstr>
      <vt:lpstr>Starting Dash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GranaSat Batteries Tester</dc:title>
  <dc:creator>Javier</dc:creator>
  <cp:lastModifiedBy>Javier</cp:lastModifiedBy>
  <cp:revision>20</cp:revision>
  <dcterms:created xsi:type="dcterms:W3CDTF">2018-07-05T08:27:53Z</dcterms:created>
  <dcterms:modified xsi:type="dcterms:W3CDTF">2018-07-05T11:33:07Z</dcterms:modified>
</cp:coreProperties>
</file>