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0" r:id="rId6"/>
    <p:sldId id="290" r:id="rId7"/>
    <p:sldId id="383" r:id="rId8"/>
    <p:sldId id="325" r:id="rId9"/>
    <p:sldId id="378" r:id="rId10"/>
    <p:sldId id="379" r:id="rId11"/>
    <p:sldId id="380" r:id="rId12"/>
    <p:sldId id="381" r:id="rId13"/>
    <p:sldId id="382" r:id="rId14"/>
    <p:sldId id="376" r:id="rId15"/>
    <p:sldId id="3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US" sz="2000" b="1" kern="1200" dirty="0">
              <a:solidFill>
                <a:prstClr val="black"/>
              </a:solidFill>
              <a:latin typeface="Posterama"/>
              <a:ea typeface="+mn-ea"/>
              <a:cs typeface="+mn-cs"/>
            </a:rPr>
            <a:t>Students</a:t>
          </a: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>
              <a:solidFill>
                <a:schemeClr val="tx1"/>
              </a:solidFill>
              <a:latin typeface="+mj-lt"/>
            </a:rPr>
            <a:t>School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Tutoring services</a:t>
          </a: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/>
            <a:t>Request increased funding based on examination of outcomes.</a:t>
          </a:r>
          <a:endParaRPr lang="en-US" sz="1400" dirty="0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/>
            <a:t>Leads to increased funding for public schools.</a:t>
          </a:r>
          <a:endParaRPr lang="en-US" sz="1400" dirty="0">
            <a:solidFill>
              <a:schemeClr val="tx1"/>
            </a:solidFill>
          </a:endParaRPr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/>
            <a:t>Offer hours at the school's learning center.</a:t>
          </a:r>
          <a:endParaRPr lang="en-US" sz="1800" dirty="0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4376C6D9-FE06-4891-BEF2-F20941B78B2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Provide extra sessions with teachers.</a:t>
          </a:r>
        </a:p>
      </dgm:t>
    </dgm:pt>
    <dgm:pt modelId="{8BBA32F1-2D1E-4A06-BC95-364EA5F9A793}" type="parTrans" cxnId="{E661B826-5D87-4CD7-A19A-27BF30E3C9EE}">
      <dgm:prSet/>
      <dgm:spPr/>
      <dgm:t>
        <a:bodyPr/>
        <a:lstStyle/>
        <a:p>
          <a:endParaRPr lang="en-US"/>
        </a:p>
      </dgm:t>
    </dgm:pt>
    <dgm:pt modelId="{A7D54A67-A478-4D90-BE74-71A38DBA1DB0}" type="sibTrans" cxnId="{E661B826-5D87-4CD7-A19A-27BF30E3C9EE}">
      <dgm:prSet/>
      <dgm:spPr/>
      <dgm:t>
        <a:bodyPr/>
        <a:lstStyle/>
        <a:p>
          <a:endParaRPr lang="en-US"/>
        </a:p>
      </dgm:t>
    </dgm:pt>
    <dgm:pt modelId="{88033067-9222-4CA0-82BC-7626CE2AE03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Recommend counseling services.</a:t>
          </a:r>
        </a:p>
      </dgm:t>
    </dgm:pt>
    <dgm:pt modelId="{AE31A416-54DC-49BF-B172-86C8D2FF1534}" type="parTrans" cxnId="{B870D925-0970-471A-A42C-772B613487A7}">
      <dgm:prSet/>
      <dgm:spPr/>
      <dgm:t>
        <a:bodyPr/>
        <a:lstStyle/>
        <a:p>
          <a:endParaRPr lang="en-US"/>
        </a:p>
      </dgm:t>
    </dgm:pt>
    <dgm:pt modelId="{D492DC42-0FCC-4DD6-8474-D8D2E701F91C}" type="sibTrans" cxnId="{B870D925-0970-471A-A42C-772B613487A7}">
      <dgm:prSet/>
      <dgm:spPr/>
      <dgm:t>
        <a:bodyPr/>
        <a:lstStyle/>
        <a:p>
          <a:endParaRPr lang="en-US"/>
        </a:p>
      </dgm:t>
    </dgm:pt>
    <dgm:pt modelId="{96BEE8E0-9C97-4F24-AC37-4BC62B2B7E0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Suggest private tutoring options.</a:t>
          </a:r>
        </a:p>
      </dgm:t>
    </dgm:pt>
    <dgm:pt modelId="{411E25C9-4CFB-473A-AA3D-ABBF8F6F9459}" type="parTrans" cxnId="{27587324-51ED-4B8F-9784-9D780BAB3C9D}">
      <dgm:prSet/>
      <dgm:spPr/>
      <dgm:t>
        <a:bodyPr/>
        <a:lstStyle/>
        <a:p>
          <a:endParaRPr lang="en-US"/>
        </a:p>
      </dgm:t>
    </dgm:pt>
    <dgm:pt modelId="{0FBA0047-911F-4521-8AD1-E20E9E72F441}" type="sibTrans" cxnId="{27587324-51ED-4B8F-9784-9D780BAB3C9D}">
      <dgm:prSet/>
      <dgm:spPr/>
      <dgm:t>
        <a:bodyPr/>
        <a:lstStyle/>
        <a:p>
          <a:endParaRPr lang="en-US"/>
        </a:p>
      </dgm:t>
    </dgm:pt>
    <dgm:pt modelId="{E1BD5B28-9903-45A3-93FC-AB52B3691CE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Increase parental involvement in some cases.</a:t>
          </a:r>
        </a:p>
      </dgm:t>
    </dgm:pt>
    <dgm:pt modelId="{189F17CE-3F64-4ED2-B34D-10EB6D791E86}" type="parTrans" cxnId="{0F11AD67-B4CA-426F-8EF0-9E481907DCD3}">
      <dgm:prSet/>
      <dgm:spPr/>
      <dgm:t>
        <a:bodyPr/>
        <a:lstStyle/>
        <a:p>
          <a:endParaRPr lang="en-US"/>
        </a:p>
      </dgm:t>
    </dgm:pt>
    <dgm:pt modelId="{3E842F13-E6F8-4E5D-B3C6-8B2BC142501B}" type="sibTrans" cxnId="{0F11AD67-B4CA-426F-8EF0-9E481907DCD3}">
      <dgm:prSet/>
      <dgm:spPr/>
      <dgm:t>
        <a:bodyPr/>
        <a:lstStyle/>
        <a:p>
          <a:endParaRPr lang="en-US"/>
        </a:p>
      </dgm:t>
    </dgm:pt>
    <dgm:pt modelId="{D27772E7-DBE6-4151-9329-C10B3668C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Support students' academic progress and success.</a:t>
          </a:r>
        </a:p>
      </dgm:t>
    </dgm:pt>
    <dgm:pt modelId="{8E22AE63-04AC-49DD-B81E-F35916688AB3}" type="parTrans" cxnId="{F4B25E5C-9312-43F5-B65C-C8ED65C763A7}">
      <dgm:prSet/>
      <dgm:spPr/>
      <dgm:t>
        <a:bodyPr/>
        <a:lstStyle/>
        <a:p>
          <a:endParaRPr lang="en-US"/>
        </a:p>
      </dgm:t>
    </dgm:pt>
    <dgm:pt modelId="{C9D5EC89-378C-4DFB-A39A-DADBD8BA7671}" type="sibTrans" cxnId="{F4B25E5C-9312-43F5-B65C-C8ED65C763A7}">
      <dgm:prSet/>
      <dgm:spPr/>
      <dgm:t>
        <a:bodyPr/>
        <a:lstStyle/>
        <a:p>
          <a:endParaRPr lang="en-US"/>
        </a:p>
      </dgm:t>
    </dgm:pt>
    <dgm:pt modelId="{51462968-4537-4921-AAF6-BED34F5002A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More government support programs due to improved evaluation.</a:t>
          </a:r>
        </a:p>
      </dgm:t>
    </dgm:pt>
    <dgm:pt modelId="{DD6CA4D4-A757-4DB0-843A-BA417CD073B6}" type="parTrans" cxnId="{809E9305-A099-4A5C-B637-7AB45354AEC4}">
      <dgm:prSet/>
      <dgm:spPr/>
      <dgm:t>
        <a:bodyPr/>
        <a:lstStyle/>
        <a:p>
          <a:endParaRPr lang="en-US"/>
        </a:p>
      </dgm:t>
    </dgm:pt>
    <dgm:pt modelId="{97212361-0C06-4E38-AECB-1F7902EFB613}" type="sibTrans" cxnId="{809E9305-A099-4A5C-B637-7AB45354AEC4}">
      <dgm:prSet/>
      <dgm:spPr/>
      <dgm:t>
        <a:bodyPr/>
        <a:lstStyle/>
        <a:p>
          <a:endParaRPr lang="en-US"/>
        </a:p>
      </dgm:t>
    </dgm:pt>
    <dgm:pt modelId="{E4FD6F29-786B-42DD-B46F-374A718DF5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Higher passing rates justify higher tuition fees for private institutions.</a:t>
          </a:r>
        </a:p>
      </dgm:t>
    </dgm:pt>
    <dgm:pt modelId="{038B4AFF-DB2D-4B18-9FEE-D3A7AC6165FF}" type="parTrans" cxnId="{E5B3F3F7-4038-4684-A3D5-221006258A79}">
      <dgm:prSet/>
      <dgm:spPr/>
      <dgm:t>
        <a:bodyPr/>
        <a:lstStyle/>
        <a:p>
          <a:endParaRPr lang="en-US"/>
        </a:p>
      </dgm:t>
    </dgm:pt>
    <dgm:pt modelId="{60591491-2B22-4A21-8E5F-D7B097FF6C87}" type="sibTrans" cxnId="{E5B3F3F7-4038-4684-A3D5-221006258A79}">
      <dgm:prSet/>
      <dgm:spPr/>
      <dgm:t>
        <a:bodyPr/>
        <a:lstStyle/>
        <a:p>
          <a:endParaRPr lang="en-US"/>
        </a:p>
      </dgm:t>
    </dgm:pt>
    <dgm:pt modelId="{0A89127B-774C-4B31-9B89-977918030F9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Highlight the positive impact on passing rates for students who regularly attend.</a:t>
          </a:r>
        </a:p>
      </dgm:t>
    </dgm:pt>
    <dgm:pt modelId="{822B30B6-DEB1-4E9A-82E5-1DFC1DDE2735}" type="parTrans" cxnId="{BD4454DD-2F8B-4658-8BF5-419780D22C27}">
      <dgm:prSet/>
      <dgm:spPr/>
      <dgm:t>
        <a:bodyPr/>
        <a:lstStyle/>
        <a:p>
          <a:endParaRPr lang="en-US"/>
        </a:p>
      </dgm:t>
    </dgm:pt>
    <dgm:pt modelId="{0D3677CD-55BE-4E4A-B0BF-1E9C5D68A608}" type="sibTrans" cxnId="{BD4454DD-2F8B-4658-8BF5-419780D22C27}">
      <dgm:prSet/>
      <dgm:spPr/>
      <dgm:t>
        <a:bodyPr/>
        <a:lstStyle/>
        <a:p>
          <a:endParaRPr lang="en-US"/>
        </a:p>
      </dgm:t>
    </dgm:pt>
    <dgm:pt modelId="{4729A124-BFD0-4E4C-AF61-94239189A3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Benefit from school referrals for private tutoring services in the area.</a:t>
          </a:r>
        </a:p>
      </dgm:t>
    </dgm:pt>
    <dgm:pt modelId="{B3B8B662-1317-4C50-A631-8C2D852DB16D}" type="parTrans" cxnId="{5D794CB6-B964-49A1-AB83-00176F8EE578}">
      <dgm:prSet/>
      <dgm:spPr/>
      <dgm:t>
        <a:bodyPr/>
        <a:lstStyle/>
        <a:p>
          <a:endParaRPr lang="en-US"/>
        </a:p>
      </dgm:t>
    </dgm:pt>
    <dgm:pt modelId="{B1D41F06-6B35-48AA-B2D0-9162E48EF45A}" type="sibTrans" cxnId="{5D794CB6-B964-49A1-AB83-00176F8EE578}">
      <dgm:prSet/>
      <dgm:spPr/>
      <dgm:t>
        <a:bodyPr/>
        <a:lstStyle/>
        <a:p>
          <a:endParaRPr lang="en-US"/>
        </a:p>
      </dgm:t>
    </dgm:pt>
    <dgm:pt modelId="{8D37F850-ECB4-4379-8BEE-3000F83B6B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School recognition and recommendation can attract more clients and generate revenue.</a:t>
          </a:r>
        </a:p>
      </dgm:t>
    </dgm:pt>
    <dgm:pt modelId="{06DECA1E-888B-4825-91BE-CF0E00B0109D}" type="parTrans" cxnId="{F5536F8E-D760-4107-8A4D-CF2704FE00A2}">
      <dgm:prSet/>
      <dgm:spPr/>
      <dgm:t>
        <a:bodyPr/>
        <a:lstStyle/>
        <a:p>
          <a:endParaRPr lang="en-US"/>
        </a:p>
      </dgm:t>
    </dgm:pt>
    <dgm:pt modelId="{46F4935C-3F49-44D3-A3B1-84482C09916C}" type="sibTrans" cxnId="{F5536F8E-D760-4107-8A4D-CF2704FE00A2}">
      <dgm:prSet/>
      <dgm:spPr/>
      <dgm:t>
        <a:bodyPr/>
        <a:lstStyle/>
        <a:p>
          <a:endParaRPr lang="en-US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3" custLinFactNeighborY="882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3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09E9305-A099-4A5C-B637-7AB45354AEC4}" srcId="{D76BB3CF-DF5A-41FB-B6A4-25743CF1642F}" destId="{51462968-4537-4921-AAF6-BED34F5002A7}" srcOrd="1" destOrd="0" parTransId="{DD6CA4D4-A757-4DB0-843A-BA417CD073B6}" sibTransId="{97212361-0C06-4E38-AECB-1F7902EFB613}"/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A54F330C-1381-4841-9859-2D86E358F20A}" type="presOf" srcId="{88033067-9222-4CA0-82BC-7626CE2AE03A}" destId="{30479C4D-92A7-4148-A954-1F753DC42CF3}" srcOrd="0" destOrd="2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27587324-51ED-4B8F-9784-9D780BAB3C9D}" srcId="{25E771E7-8CF7-4491-9507-55BFE693DC7B}" destId="{96BEE8E0-9C97-4F24-AC37-4BC62B2B7E0D}" srcOrd="3" destOrd="0" parTransId="{411E25C9-4CFB-473A-AA3D-ABBF8F6F9459}" sibTransId="{0FBA0047-911F-4521-8AD1-E20E9E72F441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B870D925-0970-471A-A42C-772B613487A7}" srcId="{25E771E7-8CF7-4491-9507-55BFE693DC7B}" destId="{88033067-9222-4CA0-82BC-7626CE2AE03A}" srcOrd="2" destOrd="0" parTransId="{AE31A416-54DC-49BF-B172-86C8D2FF1534}" sibTransId="{D492DC42-0FCC-4DD6-8474-D8D2E701F91C}"/>
    <dgm:cxn modelId="{E661B826-5D87-4CD7-A19A-27BF30E3C9EE}" srcId="{25E771E7-8CF7-4491-9507-55BFE693DC7B}" destId="{4376C6D9-FE06-4891-BEF2-F20941B78B2C}" srcOrd="1" destOrd="0" parTransId="{8BBA32F1-2D1E-4A06-BC95-364EA5F9A793}" sibTransId="{A7D54A67-A478-4D90-BE74-71A38DBA1DB0}"/>
    <dgm:cxn modelId="{F4B25E5C-9312-43F5-B65C-C8ED65C763A7}" srcId="{25E771E7-8CF7-4491-9507-55BFE693DC7B}" destId="{D27772E7-DBE6-4151-9329-C10B3668CEC2}" srcOrd="5" destOrd="0" parTransId="{8E22AE63-04AC-49DD-B81E-F35916688AB3}" sibTransId="{C9D5EC89-378C-4DFB-A39A-DADBD8BA7671}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2E2F1146-1C8C-4A43-B463-B0A110425794}" type="presOf" srcId="{8D37F850-ECB4-4379-8BEE-3000F83B6BDE}" destId="{3232D775-33ED-44BE-9665-D5F655F5DD13}" srcOrd="0" destOrd="3" presId="urn:microsoft.com/office/officeart/2005/8/layout/hList1"/>
    <dgm:cxn modelId="{0F11AD67-B4CA-426F-8EF0-9E481907DCD3}" srcId="{25E771E7-8CF7-4491-9507-55BFE693DC7B}" destId="{E1BD5B28-9903-45A3-93FC-AB52B3691CEF}" srcOrd="4" destOrd="0" parTransId="{189F17CE-3F64-4ED2-B34D-10EB6D791E86}" sibTransId="{3E842F13-E6F8-4E5D-B3C6-8B2BC142501B}"/>
    <dgm:cxn modelId="{E062AF74-2E51-4F9F-A8A4-475D850FACBE}" type="presOf" srcId="{E1BD5B28-9903-45A3-93FC-AB52B3691CEF}" destId="{30479C4D-92A7-4148-A954-1F753DC42CF3}" srcOrd="0" destOrd="4" presId="urn:microsoft.com/office/officeart/2005/8/layout/hList1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37087F87-2DAA-4332-B2D7-45EEBCF92C38}" type="presOf" srcId="{0AFF4C1B-302C-42EF-B59F-97CDC2799D17}" destId="{3232D775-33ED-44BE-9665-D5F655F5DD13}" srcOrd="0" destOrd="0" presId="urn:microsoft.com/office/officeart/2005/8/layout/hList1"/>
    <dgm:cxn modelId="{18ED998C-5344-49EA-86E5-B4517A9B3FE2}" type="presOf" srcId="{4376C6D9-FE06-4891-BEF2-F20941B78B2C}" destId="{30479C4D-92A7-4148-A954-1F753DC42CF3}" srcOrd="0" destOrd="1" presId="urn:microsoft.com/office/officeart/2005/8/layout/hList1"/>
    <dgm:cxn modelId="{F5536F8E-D760-4107-8A4D-CF2704FE00A2}" srcId="{8F3B4B19-33F4-47AC-BE4E-B66181ED98B4}" destId="{8D37F850-ECB4-4379-8BEE-3000F83B6BDE}" srcOrd="3" destOrd="0" parTransId="{06DECA1E-888B-4825-91BE-CF0E00B0109D}" sibTransId="{46F4935C-3F49-44D3-A3B1-84482C09916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1FE9DB9B-5262-4F64-A55B-7B48F79FC752}" type="presOf" srcId="{E4FD6F29-786B-42DD-B46F-374A718DF577}" destId="{E073A826-7D3A-44DE-9A23-19A6213A5DC9}" srcOrd="0" destOrd="2" presId="urn:microsoft.com/office/officeart/2005/8/layout/hList1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FA67839F-AC7B-40FD-8057-B12CEEB55DD7}" type="presOf" srcId="{96BEE8E0-9C97-4F24-AC37-4BC62B2B7E0D}" destId="{30479C4D-92A7-4148-A954-1F753DC42CF3}" srcOrd="0" destOrd="3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794CB6-B964-49A1-AB83-00176F8EE578}" srcId="{8F3B4B19-33F4-47AC-BE4E-B66181ED98B4}" destId="{4729A124-BFD0-4E4C-AF61-94239189A3F3}" srcOrd="2" destOrd="0" parTransId="{B3B8B662-1317-4C50-A631-8C2D852DB16D}" sibTransId="{B1D41F06-6B35-48AA-B2D0-9162E48EF45A}"/>
    <dgm:cxn modelId="{C5013FB9-406E-4E12-9C71-6D5C454B212D}" type="presOf" srcId="{D27772E7-DBE6-4151-9329-C10B3668CEC2}" destId="{30479C4D-92A7-4148-A954-1F753DC42CF3}" srcOrd="0" destOrd="5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23E94AD8-3E1B-4DAC-9C47-2D6805AFE637}" type="presOf" srcId="{4729A124-BFD0-4E4C-AF61-94239189A3F3}" destId="{3232D775-33ED-44BE-9665-D5F655F5DD13}" srcOrd="0" destOrd="2" presId="urn:microsoft.com/office/officeart/2005/8/layout/hList1"/>
    <dgm:cxn modelId="{BD4454DD-2F8B-4658-8BF5-419780D22C27}" srcId="{8F3B4B19-33F4-47AC-BE4E-B66181ED98B4}" destId="{0A89127B-774C-4B31-9B89-977918030F91}" srcOrd="1" destOrd="0" parTransId="{822B30B6-DEB1-4E9A-82E5-1DFC1DDE2735}" sibTransId="{0D3677CD-55BE-4E4A-B0BF-1E9C5D68A608}"/>
    <dgm:cxn modelId="{7FB9E7F6-9C44-4670-91EA-888F09196E89}" type="presOf" srcId="{0A89127B-774C-4B31-9B89-977918030F91}" destId="{3232D775-33ED-44BE-9665-D5F655F5DD13}" srcOrd="0" destOrd="1" presId="urn:microsoft.com/office/officeart/2005/8/layout/hList1"/>
    <dgm:cxn modelId="{0FCB25F7-8896-440B-A89C-7A1941BEB052}" type="presOf" srcId="{51462968-4537-4921-AAF6-BED34F5002A7}" destId="{E073A826-7D3A-44DE-9A23-19A6213A5DC9}" srcOrd="0" destOrd="1" presId="urn:microsoft.com/office/officeart/2005/8/layout/hList1"/>
    <dgm:cxn modelId="{E5B3F3F7-4038-4684-A3D5-221006258A79}" srcId="{D76BB3CF-DF5A-41FB-B6A4-25743CF1642F}" destId="{E4FD6F29-786B-42DD-B46F-374A718DF577}" srcOrd="2" destOrd="0" parTransId="{038B4AFF-DB2D-4B18-9FEE-D3A7AC6165FF}" sibTransId="{60591491-2B22-4A21-8E5F-D7B097FF6C87}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60FD9-7D0C-411C-A87E-1E18399E6972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F4DCE-ED1F-454F-8D82-2CCC3F3E6B5F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>
              <a:ln>
                <a:solidFill>
                  <a:srgbClr val="4A3C50"/>
                </a:solidFill>
              </a:ln>
            </a:rPr>
            <a:t>Model</a:t>
          </a:r>
        </a:p>
      </dgm:t>
    </dgm:pt>
    <dgm:pt modelId="{8AABA048-92D3-46D6-A151-4367122DB756}" type="parTrans" cxnId="{B78A5A48-05E0-4487-A793-9FE5EDD13258}">
      <dgm:prSet/>
      <dgm:spPr/>
      <dgm:t>
        <a:bodyPr/>
        <a:lstStyle/>
        <a:p>
          <a:endParaRPr lang="en-US"/>
        </a:p>
      </dgm:t>
    </dgm:pt>
    <dgm:pt modelId="{A0C7E685-4B22-41FC-A274-4E3317387F1E}" type="sibTrans" cxnId="{B78A5A48-05E0-4487-A793-9FE5EDD13258}">
      <dgm:prSet/>
      <dgm:spPr/>
      <dgm:t>
        <a:bodyPr/>
        <a:lstStyle/>
        <a:p>
          <a:endParaRPr lang="en-US"/>
        </a:p>
      </dgm:t>
    </dgm:pt>
    <dgm:pt modelId="{8549AF7B-D151-42E2-96F6-0E36DB1230DE}">
      <dgm:prSet phldrT="[Text]"/>
      <dgm:spPr/>
      <dgm:t>
        <a:bodyPr/>
        <a:lstStyle/>
        <a:p>
          <a:r>
            <a:rPr lang="en-US" dirty="0"/>
            <a:t>Parental factors</a:t>
          </a:r>
        </a:p>
      </dgm:t>
    </dgm:pt>
    <dgm:pt modelId="{9B0796CA-1215-4750-A2FA-EB21E3D2A120}" type="parTrans" cxnId="{3B5C138E-A137-49F8-9DD1-C66FAC0B387A}">
      <dgm:prSet/>
      <dgm:spPr/>
      <dgm:t>
        <a:bodyPr/>
        <a:lstStyle/>
        <a:p>
          <a:endParaRPr lang="en-US"/>
        </a:p>
      </dgm:t>
    </dgm:pt>
    <dgm:pt modelId="{3AE62DE0-9A01-4C42-B472-1C679F05DE33}" type="sibTrans" cxnId="{3B5C138E-A137-49F8-9DD1-C66FAC0B387A}">
      <dgm:prSet/>
      <dgm:spPr/>
      <dgm:t>
        <a:bodyPr/>
        <a:lstStyle/>
        <a:p>
          <a:endParaRPr lang="en-US"/>
        </a:p>
      </dgm:t>
    </dgm:pt>
    <dgm:pt modelId="{D6D11B16-83EE-420E-A241-8F926E4DF4D2}">
      <dgm:prSet phldrT="[Text]"/>
      <dgm:spPr/>
      <dgm:t>
        <a:bodyPr/>
        <a:lstStyle/>
        <a:p>
          <a:r>
            <a:rPr lang="en-US" dirty="0"/>
            <a:t>Student characteristics</a:t>
          </a:r>
        </a:p>
      </dgm:t>
    </dgm:pt>
    <dgm:pt modelId="{FC89DB22-3762-4B14-971C-A6D56FC7BC06}" type="parTrans" cxnId="{AA8850B9-9181-4D13-8BBB-6F5716F1B84D}">
      <dgm:prSet/>
      <dgm:spPr/>
      <dgm:t>
        <a:bodyPr/>
        <a:lstStyle/>
        <a:p>
          <a:endParaRPr lang="en-US"/>
        </a:p>
      </dgm:t>
    </dgm:pt>
    <dgm:pt modelId="{DFB553F4-0F26-4C43-9BA0-1627DD045FD0}" type="sibTrans" cxnId="{AA8850B9-9181-4D13-8BBB-6F5716F1B84D}">
      <dgm:prSet/>
      <dgm:spPr/>
      <dgm:t>
        <a:bodyPr/>
        <a:lstStyle/>
        <a:p>
          <a:endParaRPr lang="en-US"/>
        </a:p>
      </dgm:t>
    </dgm:pt>
    <dgm:pt modelId="{5100C99E-F841-4A4C-974C-6CB65A72F671}">
      <dgm:prSet phldrT="[Text]"/>
      <dgm:spPr/>
      <dgm:t>
        <a:bodyPr/>
        <a:lstStyle/>
        <a:p>
          <a:r>
            <a:rPr lang="en-US" dirty="0"/>
            <a:t>Environmental   factors</a:t>
          </a:r>
        </a:p>
      </dgm:t>
    </dgm:pt>
    <dgm:pt modelId="{DCFC1355-753E-43FD-9EA7-1FBF4801FB23}" type="parTrans" cxnId="{A57CA4CA-D73D-4397-85BF-989731CD1C40}">
      <dgm:prSet/>
      <dgm:spPr/>
      <dgm:t>
        <a:bodyPr/>
        <a:lstStyle/>
        <a:p>
          <a:endParaRPr lang="en-US"/>
        </a:p>
      </dgm:t>
    </dgm:pt>
    <dgm:pt modelId="{A2265891-8595-472D-8128-8CEF7035215E}" type="sibTrans" cxnId="{A57CA4CA-D73D-4397-85BF-989731CD1C40}">
      <dgm:prSet/>
      <dgm:spPr/>
      <dgm:t>
        <a:bodyPr/>
        <a:lstStyle/>
        <a:p>
          <a:endParaRPr lang="en-US"/>
        </a:p>
      </dgm:t>
    </dgm:pt>
    <dgm:pt modelId="{6C8615C1-8A07-47E4-96C5-77E961E04DD2}" type="pres">
      <dgm:prSet presAssocID="{54260FD9-7D0C-411C-A87E-1E18399E6972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61D49665-DE8C-496A-AE11-0211BBF354DE}" type="pres">
      <dgm:prSet presAssocID="{4BCF4DCE-ED1F-454F-8D82-2CCC3F3E6B5F}" presName="composite" presStyleCnt="0"/>
      <dgm:spPr/>
    </dgm:pt>
    <dgm:pt modelId="{0D3B404D-8BCC-46EC-9859-2979FD06E108}" type="pres">
      <dgm:prSet presAssocID="{4BCF4DCE-ED1F-454F-8D82-2CCC3F3E6B5F}" presName="ParentAccent1" presStyleLbl="alignNode1" presStyleIdx="0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01EC55AD-711A-4BFB-99F0-5610A28E0AB8}" type="pres">
      <dgm:prSet presAssocID="{4BCF4DCE-ED1F-454F-8D82-2CCC3F3E6B5F}" presName="ParentAccent2" presStyleLbl="alignNode1" presStyleIdx="1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987E8022-2446-485E-80A6-C062BE475346}" type="pres">
      <dgm:prSet presAssocID="{4BCF4DCE-ED1F-454F-8D82-2CCC3F3E6B5F}" presName="ParentAccent3" presStyleLbl="alignNode1" presStyleIdx="2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07B0CED9-AB81-4C73-B434-F623BF6AA99E}" type="pres">
      <dgm:prSet presAssocID="{4BCF4DCE-ED1F-454F-8D82-2CCC3F3E6B5F}" presName="ParentAccent4" presStyleLbl="alignNode1" presStyleIdx="3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F3A4CE89-D7AB-4B0E-BEC7-E6AA31B32281}" type="pres">
      <dgm:prSet presAssocID="{4BCF4DCE-ED1F-454F-8D82-2CCC3F3E6B5F}" presName="ParentAccent5" presStyleLbl="alignNode1" presStyleIdx="4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D1A3D25C-A4D6-45B3-8A70-DC9784AA2A03}" type="pres">
      <dgm:prSet presAssocID="{4BCF4DCE-ED1F-454F-8D82-2CCC3F3E6B5F}" presName="ParentAccent6" presStyleLbl="alignNode1" presStyleIdx="5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2512B6AE-4D8E-4179-8CB5-560DA9635AF8}" type="pres">
      <dgm:prSet presAssocID="{4BCF4DCE-ED1F-454F-8D82-2CCC3F3E6B5F}" presName="ParentAccent7" presStyleLbl="alignNode1" presStyleIdx="6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CB81DAF2-FC18-49E0-81F3-C6E266231AF6}" type="pres">
      <dgm:prSet presAssocID="{4BCF4DCE-ED1F-454F-8D82-2CCC3F3E6B5F}" presName="ParentAccent8" presStyleLbl="alignNode1" presStyleIdx="7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78915F34-10F9-4236-B759-CC33CB8D41C9}" type="pres">
      <dgm:prSet presAssocID="{4BCF4DCE-ED1F-454F-8D82-2CCC3F3E6B5F}" presName="ParentAccent9" presStyleLbl="alignNode1" presStyleIdx="8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118FD925-6F69-40DE-AAB6-AAC49919470B}" type="pres">
      <dgm:prSet presAssocID="{4BCF4DCE-ED1F-454F-8D82-2CCC3F3E6B5F}" presName="ParentAccent10" presStyleLbl="alignNode1" presStyleIdx="9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6CEE5DD5-4493-46F4-9407-FA82FA7D9AC0}" type="pres">
      <dgm:prSet presAssocID="{4BCF4DCE-ED1F-454F-8D82-2CCC3F3E6B5F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8B34BCEB-9EEB-4702-9F44-E76263A8E581}" type="pres">
      <dgm:prSet presAssocID="{8549AF7B-D151-42E2-96F6-0E36DB1230DE}" presName="Child1Accent1" presStyleLbl="alignNode1" presStyleIdx="11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25649D6E-748B-4B82-8D9E-9CDBCAF52368}" type="pres">
      <dgm:prSet presAssocID="{8549AF7B-D151-42E2-96F6-0E36DB1230DE}" presName="Child1Accent2" presStyleLbl="alignNode1" presStyleIdx="12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62DA3736-9235-4F45-8938-E71577CDF6FB}" type="pres">
      <dgm:prSet presAssocID="{8549AF7B-D151-42E2-96F6-0E36DB1230DE}" presName="Child1Accent3" presStyleLbl="alignNode1" presStyleIdx="13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9AF8CDD7-0DE6-414B-9E65-C3C80DA1B5C7}" type="pres">
      <dgm:prSet presAssocID="{8549AF7B-D151-42E2-96F6-0E36DB1230DE}" presName="Child1Accent4" presStyleLbl="alignNode1" presStyleIdx="14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2E0380B2-87E6-40C4-B670-41FBD2CE0223}" type="pres">
      <dgm:prSet presAssocID="{8549AF7B-D151-42E2-96F6-0E36DB1230DE}" presName="Child1Accent5" presStyleLbl="alignNode1" presStyleIdx="15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4E6C8EBB-748D-47A6-81C6-FA98118AC605}" type="pres">
      <dgm:prSet presAssocID="{8549AF7B-D151-42E2-96F6-0E36DB1230DE}" presName="Child1Accent6" presStyleLbl="alignNode1" presStyleIdx="16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C0AEE1CB-1FFF-4684-BF3E-5096098BD9B0}" type="pres">
      <dgm:prSet presAssocID="{8549AF7B-D151-42E2-96F6-0E36DB1230DE}" presName="Child1Accent7" presStyleLbl="alignNode1" presStyleIdx="17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DDBA9CA7-E4DB-4EEF-A4E8-CE2E773FA628}" type="pres">
      <dgm:prSet presAssocID="{8549AF7B-D151-42E2-96F6-0E36DB1230DE}" presName="Child1Accent8" presStyleLbl="alignNode1" presStyleIdx="18" presStyleCnt="34"/>
      <dgm:spPr/>
    </dgm:pt>
    <dgm:pt modelId="{E6815BA4-5EBB-4BA5-BEB0-1DC75C94F751}" type="pres">
      <dgm:prSet presAssocID="{8549AF7B-D151-42E2-96F6-0E36DB1230DE}" presName="Child1Accent9" presStyleLbl="alignNode1" presStyleIdx="19" presStyleCnt="34"/>
      <dgm:spPr/>
    </dgm:pt>
    <dgm:pt modelId="{A56E90CC-98F2-4E7D-9AB4-2299BF884A24}" type="pres">
      <dgm:prSet presAssocID="{8549AF7B-D151-42E2-96F6-0E36DB1230DE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4E0A5123-864A-48C6-857F-2A52E9275AAD}" type="pres">
      <dgm:prSet presAssocID="{D6D11B16-83EE-420E-A241-8F926E4DF4D2}" presName="Child2Accent1" presStyleLbl="alignNode1" presStyleIdx="20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5F67AD77-80B4-44E3-861F-87F06ADDF2DE}" type="pres">
      <dgm:prSet presAssocID="{D6D11B16-83EE-420E-A241-8F926E4DF4D2}" presName="Child2Accent2" presStyleLbl="alignNode1" presStyleIdx="21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0677669F-766E-41D5-91CC-1548DE91989C}" type="pres">
      <dgm:prSet presAssocID="{D6D11B16-83EE-420E-A241-8F926E4DF4D2}" presName="Child2Accent3" presStyleLbl="alignNode1" presStyleIdx="22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79A8DBD5-C5BA-436D-9A4F-D6661CD753C7}" type="pres">
      <dgm:prSet presAssocID="{D6D11B16-83EE-420E-A241-8F926E4DF4D2}" presName="Child2Accent4" presStyleLbl="alignNode1" presStyleIdx="23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192D223E-0E9E-43A9-918F-7C93D0866F84}" type="pres">
      <dgm:prSet presAssocID="{D6D11B16-83EE-420E-A241-8F926E4DF4D2}" presName="Child2Accent5" presStyleLbl="alignNode1" presStyleIdx="24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22E85A5E-FB7F-4FAD-BF1C-04611707468E}" type="pres">
      <dgm:prSet presAssocID="{D6D11B16-83EE-420E-A241-8F926E4DF4D2}" presName="Child2Accent6" presStyleLbl="alignNode1" presStyleIdx="25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FEAE3BFF-5030-46CA-A6DF-6F6CB885AD2D}" type="pres">
      <dgm:prSet presAssocID="{D6D11B16-83EE-420E-A241-8F926E4DF4D2}" presName="Child2Accent7" presStyleLbl="alignNode1" presStyleIdx="26" presStyleCnt="34"/>
      <dgm:spPr/>
    </dgm:pt>
    <dgm:pt modelId="{589E4588-E67D-4AF5-8EF8-265A04C8D9AA}" type="pres">
      <dgm:prSet presAssocID="{D6D11B16-83EE-420E-A241-8F926E4DF4D2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3CFBBC22-5F56-4AE8-8BAA-99BBAE971DDD}" type="pres">
      <dgm:prSet presAssocID="{5100C99E-F841-4A4C-974C-6CB65A72F671}" presName="Child3Accent1" presStyleLbl="alignNode1" presStyleIdx="27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AF7347BB-1B45-49CD-A515-72F79625F2EA}" type="pres">
      <dgm:prSet presAssocID="{5100C99E-F841-4A4C-974C-6CB65A72F671}" presName="Child3Accent2" presStyleLbl="alignNode1" presStyleIdx="28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43ADD810-45AD-46D0-94DC-9CD6C82C79AC}" type="pres">
      <dgm:prSet presAssocID="{5100C99E-F841-4A4C-974C-6CB65A72F671}" presName="Child3Accent3" presStyleLbl="alignNode1" presStyleIdx="29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F9D3A42A-C436-4BD6-A516-09465267C498}" type="pres">
      <dgm:prSet presAssocID="{5100C99E-F841-4A4C-974C-6CB65A72F671}" presName="Child3Accent4" presStyleLbl="alignNode1" presStyleIdx="30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B2041315-3A00-4F69-9FF9-98F493E45C80}" type="pres">
      <dgm:prSet presAssocID="{5100C99E-F841-4A4C-974C-6CB65A72F671}" presName="Child3Accent5" presStyleLbl="alignNode1" presStyleIdx="31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FFCAC694-6367-4604-BC80-DAACD9D82433}" type="pres">
      <dgm:prSet presAssocID="{5100C99E-F841-4A4C-974C-6CB65A72F671}" presName="Child3Accent6" presStyleLbl="alignNode1" presStyleIdx="32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580A95DA-986D-4F4A-B0A7-6BCA07BC703D}" type="pres">
      <dgm:prSet presAssocID="{5100C99E-F841-4A4C-974C-6CB65A72F671}" presName="Child3Accent7" presStyleLbl="alignNode1" presStyleIdx="33" presStyleCnt="3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</dgm:pt>
    <dgm:pt modelId="{38C7EBC3-53C3-4227-AD5E-4C5D027B1B4E}" type="pres">
      <dgm:prSet presAssocID="{5100C99E-F841-4A4C-974C-6CB65A72F671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37760312-089C-4E81-A94D-AB0871D64B48}" type="presOf" srcId="{D6D11B16-83EE-420E-A241-8F926E4DF4D2}" destId="{589E4588-E67D-4AF5-8EF8-265A04C8D9AA}" srcOrd="0" destOrd="0" presId="urn:microsoft.com/office/officeart/2011/layout/ConvergingText"/>
    <dgm:cxn modelId="{E52F731B-206B-4815-B397-8CAB302FB304}" type="presOf" srcId="{4BCF4DCE-ED1F-454F-8D82-2CCC3F3E6B5F}" destId="{6CEE5DD5-4493-46F4-9407-FA82FA7D9AC0}" srcOrd="0" destOrd="0" presId="urn:microsoft.com/office/officeart/2011/layout/ConvergingText"/>
    <dgm:cxn modelId="{B78A5A48-05E0-4487-A793-9FE5EDD13258}" srcId="{54260FD9-7D0C-411C-A87E-1E18399E6972}" destId="{4BCF4DCE-ED1F-454F-8D82-2CCC3F3E6B5F}" srcOrd="0" destOrd="0" parTransId="{8AABA048-92D3-46D6-A151-4367122DB756}" sibTransId="{A0C7E685-4B22-41FC-A274-4E3317387F1E}"/>
    <dgm:cxn modelId="{7FDC668C-9CA0-4DBD-AA55-50A425D58CEC}" type="presOf" srcId="{5100C99E-F841-4A4C-974C-6CB65A72F671}" destId="{38C7EBC3-53C3-4227-AD5E-4C5D027B1B4E}" srcOrd="0" destOrd="0" presId="urn:microsoft.com/office/officeart/2011/layout/ConvergingText"/>
    <dgm:cxn modelId="{3B5C138E-A137-49F8-9DD1-C66FAC0B387A}" srcId="{4BCF4DCE-ED1F-454F-8D82-2CCC3F3E6B5F}" destId="{8549AF7B-D151-42E2-96F6-0E36DB1230DE}" srcOrd="0" destOrd="0" parTransId="{9B0796CA-1215-4750-A2FA-EB21E3D2A120}" sibTransId="{3AE62DE0-9A01-4C42-B472-1C679F05DE33}"/>
    <dgm:cxn modelId="{AA8850B9-9181-4D13-8BBB-6F5716F1B84D}" srcId="{4BCF4DCE-ED1F-454F-8D82-2CCC3F3E6B5F}" destId="{D6D11B16-83EE-420E-A241-8F926E4DF4D2}" srcOrd="1" destOrd="0" parTransId="{FC89DB22-3762-4B14-971C-A6D56FC7BC06}" sibTransId="{DFB553F4-0F26-4C43-9BA0-1627DD045FD0}"/>
    <dgm:cxn modelId="{A57CA4CA-D73D-4397-85BF-989731CD1C40}" srcId="{4BCF4DCE-ED1F-454F-8D82-2CCC3F3E6B5F}" destId="{5100C99E-F841-4A4C-974C-6CB65A72F671}" srcOrd="2" destOrd="0" parTransId="{DCFC1355-753E-43FD-9EA7-1FBF4801FB23}" sibTransId="{A2265891-8595-472D-8128-8CEF7035215E}"/>
    <dgm:cxn modelId="{6FD6E7DF-1462-475F-AB5B-FDE3B5B6CAF0}" type="presOf" srcId="{54260FD9-7D0C-411C-A87E-1E18399E6972}" destId="{6C8615C1-8A07-47E4-96C5-77E961E04DD2}" srcOrd="0" destOrd="0" presId="urn:microsoft.com/office/officeart/2011/layout/ConvergingText"/>
    <dgm:cxn modelId="{36F8D5F3-AD1B-4B0E-A321-058E920F5DD6}" type="presOf" srcId="{8549AF7B-D151-42E2-96F6-0E36DB1230DE}" destId="{A56E90CC-98F2-4E7D-9AB4-2299BF884A24}" srcOrd="0" destOrd="0" presId="urn:microsoft.com/office/officeart/2011/layout/ConvergingText"/>
    <dgm:cxn modelId="{25764116-9CF5-42C9-B133-75ED9DC2D78D}" type="presParOf" srcId="{6C8615C1-8A07-47E4-96C5-77E961E04DD2}" destId="{61D49665-DE8C-496A-AE11-0211BBF354DE}" srcOrd="0" destOrd="0" presId="urn:microsoft.com/office/officeart/2011/layout/ConvergingText"/>
    <dgm:cxn modelId="{49CC905C-F33D-4F25-9106-116A6C04FB68}" type="presParOf" srcId="{61D49665-DE8C-496A-AE11-0211BBF354DE}" destId="{0D3B404D-8BCC-46EC-9859-2979FD06E108}" srcOrd="0" destOrd="0" presId="urn:microsoft.com/office/officeart/2011/layout/ConvergingText"/>
    <dgm:cxn modelId="{B2B560D4-8C30-48C5-877C-ADB23F2B9A39}" type="presParOf" srcId="{61D49665-DE8C-496A-AE11-0211BBF354DE}" destId="{01EC55AD-711A-4BFB-99F0-5610A28E0AB8}" srcOrd="1" destOrd="0" presId="urn:microsoft.com/office/officeart/2011/layout/ConvergingText"/>
    <dgm:cxn modelId="{82F81873-F0AD-4FA7-A33B-E7761A595EA2}" type="presParOf" srcId="{61D49665-DE8C-496A-AE11-0211BBF354DE}" destId="{987E8022-2446-485E-80A6-C062BE475346}" srcOrd="2" destOrd="0" presId="urn:microsoft.com/office/officeart/2011/layout/ConvergingText"/>
    <dgm:cxn modelId="{27762ECA-658A-4A22-8077-08EB545D5F53}" type="presParOf" srcId="{61D49665-DE8C-496A-AE11-0211BBF354DE}" destId="{07B0CED9-AB81-4C73-B434-F623BF6AA99E}" srcOrd="3" destOrd="0" presId="urn:microsoft.com/office/officeart/2011/layout/ConvergingText"/>
    <dgm:cxn modelId="{E9433BEF-51D6-43A3-B3FE-6136F51FBCC4}" type="presParOf" srcId="{61D49665-DE8C-496A-AE11-0211BBF354DE}" destId="{F3A4CE89-D7AB-4B0E-BEC7-E6AA31B32281}" srcOrd="4" destOrd="0" presId="urn:microsoft.com/office/officeart/2011/layout/ConvergingText"/>
    <dgm:cxn modelId="{9D114BCE-D025-45A6-B2C9-8D9E76E200D5}" type="presParOf" srcId="{61D49665-DE8C-496A-AE11-0211BBF354DE}" destId="{D1A3D25C-A4D6-45B3-8A70-DC9784AA2A03}" srcOrd="5" destOrd="0" presId="urn:microsoft.com/office/officeart/2011/layout/ConvergingText"/>
    <dgm:cxn modelId="{7092B57E-0AF0-4294-8A0E-3CFBC10B27BB}" type="presParOf" srcId="{61D49665-DE8C-496A-AE11-0211BBF354DE}" destId="{2512B6AE-4D8E-4179-8CB5-560DA9635AF8}" srcOrd="6" destOrd="0" presId="urn:microsoft.com/office/officeart/2011/layout/ConvergingText"/>
    <dgm:cxn modelId="{E42C5128-34F3-4BA7-B03A-2057C2428FDD}" type="presParOf" srcId="{61D49665-DE8C-496A-AE11-0211BBF354DE}" destId="{CB81DAF2-FC18-49E0-81F3-C6E266231AF6}" srcOrd="7" destOrd="0" presId="urn:microsoft.com/office/officeart/2011/layout/ConvergingText"/>
    <dgm:cxn modelId="{3DB09812-95E8-4743-9A7F-9FE49C2DF169}" type="presParOf" srcId="{61D49665-DE8C-496A-AE11-0211BBF354DE}" destId="{78915F34-10F9-4236-B759-CC33CB8D41C9}" srcOrd="8" destOrd="0" presId="urn:microsoft.com/office/officeart/2011/layout/ConvergingText"/>
    <dgm:cxn modelId="{B1FD2407-F1EE-4259-B8BD-3D6FD9E39F62}" type="presParOf" srcId="{61D49665-DE8C-496A-AE11-0211BBF354DE}" destId="{118FD925-6F69-40DE-AAB6-AAC49919470B}" srcOrd="9" destOrd="0" presId="urn:microsoft.com/office/officeart/2011/layout/ConvergingText"/>
    <dgm:cxn modelId="{27EF492A-E575-429C-A7BE-118F4F68D6DE}" type="presParOf" srcId="{61D49665-DE8C-496A-AE11-0211BBF354DE}" destId="{6CEE5DD5-4493-46F4-9407-FA82FA7D9AC0}" srcOrd="10" destOrd="0" presId="urn:microsoft.com/office/officeart/2011/layout/ConvergingText"/>
    <dgm:cxn modelId="{C4322746-E5AC-4946-BD6F-8F4352474D40}" type="presParOf" srcId="{61D49665-DE8C-496A-AE11-0211BBF354DE}" destId="{8B34BCEB-9EEB-4702-9F44-E76263A8E581}" srcOrd="11" destOrd="0" presId="urn:microsoft.com/office/officeart/2011/layout/ConvergingText"/>
    <dgm:cxn modelId="{1C8404F2-A793-4668-91FC-7CA42B0F9764}" type="presParOf" srcId="{61D49665-DE8C-496A-AE11-0211BBF354DE}" destId="{25649D6E-748B-4B82-8D9E-9CDBCAF52368}" srcOrd="12" destOrd="0" presId="urn:microsoft.com/office/officeart/2011/layout/ConvergingText"/>
    <dgm:cxn modelId="{7B8EF1C9-FB73-4F0D-AEF7-5B83D2D49FAA}" type="presParOf" srcId="{61D49665-DE8C-496A-AE11-0211BBF354DE}" destId="{62DA3736-9235-4F45-8938-E71577CDF6FB}" srcOrd="13" destOrd="0" presId="urn:microsoft.com/office/officeart/2011/layout/ConvergingText"/>
    <dgm:cxn modelId="{574EA8E5-865A-4F34-A1D4-6D4ED136777B}" type="presParOf" srcId="{61D49665-DE8C-496A-AE11-0211BBF354DE}" destId="{9AF8CDD7-0DE6-414B-9E65-C3C80DA1B5C7}" srcOrd="14" destOrd="0" presId="urn:microsoft.com/office/officeart/2011/layout/ConvergingText"/>
    <dgm:cxn modelId="{4C38DF1E-48C3-4706-AB04-C607E1485D17}" type="presParOf" srcId="{61D49665-DE8C-496A-AE11-0211BBF354DE}" destId="{2E0380B2-87E6-40C4-B670-41FBD2CE0223}" srcOrd="15" destOrd="0" presId="urn:microsoft.com/office/officeart/2011/layout/ConvergingText"/>
    <dgm:cxn modelId="{777CA8F1-7497-44FC-9125-CD1F30CBCF09}" type="presParOf" srcId="{61D49665-DE8C-496A-AE11-0211BBF354DE}" destId="{4E6C8EBB-748D-47A6-81C6-FA98118AC605}" srcOrd="16" destOrd="0" presId="urn:microsoft.com/office/officeart/2011/layout/ConvergingText"/>
    <dgm:cxn modelId="{AC7D7703-4B56-4218-998E-53337CB90805}" type="presParOf" srcId="{61D49665-DE8C-496A-AE11-0211BBF354DE}" destId="{C0AEE1CB-1FFF-4684-BF3E-5096098BD9B0}" srcOrd="17" destOrd="0" presId="urn:microsoft.com/office/officeart/2011/layout/ConvergingText"/>
    <dgm:cxn modelId="{08B28696-413B-47EB-BB2F-C6D6D42373FF}" type="presParOf" srcId="{61D49665-DE8C-496A-AE11-0211BBF354DE}" destId="{DDBA9CA7-E4DB-4EEF-A4E8-CE2E773FA628}" srcOrd="18" destOrd="0" presId="urn:microsoft.com/office/officeart/2011/layout/ConvergingText"/>
    <dgm:cxn modelId="{57183C3B-8519-4448-AEC1-E26EEE398B23}" type="presParOf" srcId="{61D49665-DE8C-496A-AE11-0211BBF354DE}" destId="{E6815BA4-5EBB-4BA5-BEB0-1DC75C94F751}" srcOrd="19" destOrd="0" presId="urn:microsoft.com/office/officeart/2011/layout/ConvergingText"/>
    <dgm:cxn modelId="{6B23EA63-9BA8-4580-A671-F15DFE5FEE64}" type="presParOf" srcId="{61D49665-DE8C-496A-AE11-0211BBF354DE}" destId="{A56E90CC-98F2-4E7D-9AB4-2299BF884A24}" srcOrd="20" destOrd="0" presId="urn:microsoft.com/office/officeart/2011/layout/ConvergingText"/>
    <dgm:cxn modelId="{AF59C73A-2E82-4D1A-9BC8-54BCBDF43EB6}" type="presParOf" srcId="{61D49665-DE8C-496A-AE11-0211BBF354DE}" destId="{4E0A5123-864A-48C6-857F-2A52E9275AAD}" srcOrd="21" destOrd="0" presId="urn:microsoft.com/office/officeart/2011/layout/ConvergingText"/>
    <dgm:cxn modelId="{ECBD27D5-CE34-4D94-89A1-F14426BE87FA}" type="presParOf" srcId="{61D49665-DE8C-496A-AE11-0211BBF354DE}" destId="{5F67AD77-80B4-44E3-861F-87F06ADDF2DE}" srcOrd="22" destOrd="0" presId="urn:microsoft.com/office/officeart/2011/layout/ConvergingText"/>
    <dgm:cxn modelId="{C29F3186-B9B4-4A9F-851C-A6E7F4EEC495}" type="presParOf" srcId="{61D49665-DE8C-496A-AE11-0211BBF354DE}" destId="{0677669F-766E-41D5-91CC-1548DE91989C}" srcOrd="23" destOrd="0" presId="urn:microsoft.com/office/officeart/2011/layout/ConvergingText"/>
    <dgm:cxn modelId="{F918702A-81C9-442B-B4FC-5E97542434B0}" type="presParOf" srcId="{61D49665-DE8C-496A-AE11-0211BBF354DE}" destId="{79A8DBD5-C5BA-436D-9A4F-D6661CD753C7}" srcOrd="24" destOrd="0" presId="urn:microsoft.com/office/officeart/2011/layout/ConvergingText"/>
    <dgm:cxn modelId="{BB8EECAC-DC1C-4223-BD7C-A13DEB333F35}" type="presParOf" srcId="{61D49665-DE8C-496A-AE11-0211BBF354DE}" destId="{192D223E-0E9E-43A9-918F-7C93D0866F84}" srcOrd="25" destOrd="0" presId="urn:microsoft.com/office/officeart/2011/layout/ConvergingText"/>
    <dgm:cxn modelId="{CB4F46C0-ABA6-4C34-BC2C-CB599FADA63D}" type="presParOf" srcId="{61D49665-DE8C-496A-AE11-0211BBF354DE}" destId="{22E85A5E-FB7F-4FAD-BF1C-04611707468E}" srcOrd="26" destOrd="0" presId="urn:microsoft.com/office/officeart/2011/layout/ConvergingText"/>
    <dgm:cxn modelId="{36DEA5B3-653D-44BA-87F9-9F376DC8C461}" type="presParOf" srcId="{61D49665-DE8C-496A-AE11-0211BBF354DE}" destId="{FEAE3BFF-5030-46CA-A6DF-6F6CB885AD2D}" srcOrd="27" destOrd="0" presId="urn:microsoft.com/office/officeart/2011/layout/ConvergingText"/>
    <dgm:cxn modelId="{CDA91E09-69A3-4853-A69F-CFB6CB76DDA6}" type="presParOf" srcId="{61D49665-DE8C-496A-AE11-0211BBF354DE}" destId="{589E4588-E67D-4AF5-8EF8-265A04C8D9AA}" srcOrd="28" destOrd="0" presId="urn:microsoft.com/office/officeart/2011/layout/ConvergingText"/>
    <dgm:cxn modelId="{81E784AE-6AE0-4867-BF13-5B6690A132D2}" type="presParOf" srcId="{61D49665-DE8C-496A-AE11-0211BBF354DE}" destId="{3CFBBC22-5F56-4AE8-8BAA-99BBAE971DDD}" srcOrd="29" destOrd="0" presId="urn:microsoft.com/office/officeart/2011/layout/ConvergingText"/>
    <dgm:cxn modelId="{F145904F-2477-4B75-BF9E-CF173C55C93A}" type="presParOf" srcId="{61D49665-DE8C-496A-AE11-0211BBF354DE}" destId="{AF7347BB-1B45-49CD-A515-72F79625F2EA}" srcOrd="30" destOrd="0" presId="urn:microsoft.com/office/officeart/2011/layout/ConvergingText"/>
    <dgm:cxn modelId="{C915A1FF-C4A9-4DB2-8AFA-BD17621BE070}" type="presParOf" srcId="{61D49665-DE8C-496A-AE11-0211BBF354DE}" destId="{43ADD810-45AD-46D0-94DC-9CD6C82C79AC}" srcOrd="31" destOrd="0" presId="urn:microsoft.com/office/officeart/2011/layout/ConvergingText"/>
    <dgm:cxn modelId="{2B3BEE55-C1BB-4D7C-987E-02F685851A6C}" type="presParOf" srcId="{61D49665-DE8C-496A-AE11-0211BBF354DE}" destId="{F9D3A42A-C436-4BD6-A516-09465267C498}" srcOrd="32" destOrd="0" presId="urn:microsoft.com/office/officeart/2011/layout/ConvergingText"/>
    <dgm:cxn modelId="{0DEB471B-1258-4D0A-B6D6-F8749C4737D9}" type="presParOf" srcId="{61D49665-DE8C-496A-AE11-0211BBF354DE}" destId="{B2041315-3A00-4F69-9FF9-98F493E45C80}" srcOrd="33" destOrd="0" presId="urn:microsoft.com/office/officeart/2011/layout/ConvergingText"/>
    <dgm:cxn modelId="{7FD72E6A-A375-4487-AC63-E7FEDADA1B1A}" type="presParOf" srcId="{61D49665-DE8C-496A-AE11-0211BBF354DE}" destId="{FFCAC694-6367-4604-BC80-DAACD9D82433}" srcOrd="34" destOrd="0" presId="urn:microsoft.com/office/officeart/2011/layout/ConvergingText"/>
    <dgm:cxn modelId="{D7BA0AC2-C6A7-4E9A-9353-BBE652CA0C2A}" type="presParOf" srcId="{61D49665-DE8C-496A-AE11-0211BBF354DE}" destId="{580A95DA-986D-4F4A-B0A7-6BCA07BC703D}" srcOrd="35" destOrd="0" presId="urn:microsoft.com/office/officeart/2011/layout/ConvergingText"/>
    <dgm:cxn modelId="{FEFAAA53-527B-41CC-8335-507F709CCE98}" type="presParOf" srcId="{61D49665-DE8C-496A-AE11-0211BBF354DE}" destId="{38C7EBC3-53C3-4227-AD5E-4C5D027B1B4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1F9A7-966D-4E16-A6FD-3D8267E623BA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A5349-C64B-418D-ABE9-22657ADFF0B5}">
      <dgm:prSet phldrT="[Text]"/>
      <dgm:spPr/>
      <dgm:t>
        <a:bodyPr/>
        <a:lstStyle/>
        <a:p>
          <a:r>
            <a:rPr lang="en-US" dirty="0"/>
            <a:t>≥70</a:t>
          </a:r>
        </a:p>
      </dgm:t>
    </dgm:pt>
    <dgm:pt modelId="{E283F503-E6E3-4CC0-BD03-34CE9FB6AF37}" type="parTrans" cxnId="{ADAB67F5-BDF7-42EA-BE87-0BA7226452DF}">
      <dgm:prSet/>
      <dgm:spPr/>
      <dgm:t>
        <a:bodyPr/>
        <a:lstStyle/>
        <a:p>
          <a:endParaRPr lang="en-US"/>
        </a:p>
      </dgm:t>
    </dgm:pt>
    <dgm:pt modelId="{490BF032-3F33-4C08-80F6-3E18A72F1512}" type="sibTrans" cxnId="{ADAB67F5-BDF7-42EA-BE87-0BA7226452DF}">
      <dgm:prSet/>
      <dgm:spPr/>
      <dgm:t>
        <a:bodyPr/>
        <a:lstStyle/>
        <a:p>
          <a:endParaRPr lang="en-US"/>
        </a:p>
      </dgm:t>
    </dgm:pt>
    <dgm:pt modelId="{8A244042-86CF-4235-BC9C-AFC4C6461D45}">
      <dgm:prSet phldrT="[Text]"/>
      <dgm:spPr/>
      <dgm:t>
        <a:bodyPr/>
        <a:lstStyle/>
        <a:p>
          <a:r>
            <a:rPr lang="en-US" dirty="0"/>
            <a:t>&lt;70</a:t>
          </a:r>
        </a:p>
      </dgm:t>
    </dgm:pt>
    <dgm:pt modelId="{C86C36E0-2BEF-465D-92E4-DBEFF36C225C}" type="parTrans" cxnId="{57FA71A2-B19A-45CE-938F-6E13C0A67E04}">
      <dgm:prSet/>
      <dgm:spPr/>
      <dgm:t>
        <a:bodyPr/>
        <a:lstStyle/>
        <a:p>
          <a:endParaRPr lang="en-US"/>
        </a:p>
      </dgm:t>
    </dgm:pt>
    <dgm:pt modelId="{E202AEFD-0919-40A4-B2E9-D4226ACC5EC2}" type="sibTrans" cxnId="{57FA71A2-B19A-45CE-938F-6E13C0A67E04}">
      <dgm:prSet/>
      <dgm:spPr/>
      <dgm:t>
        <a:bodyPr/>
        <a:lstStyle/>
        <a:p>
          <a:endParaRPr lang="en-US"/>
        </a:p>
      </dgm:t>
    </dgm:pt>
    <dgm:pt modelId="{1E50D664-A4DA-4400-8420-F2F6308C0436}" type="pres">
      <dgm:prSet presAssocID="{6011F9A7-966D-4E16-A6FD-3D8267E623BA}" presName="compositeShape" presStyleCnt="0">
        <dgm:presLayoutVars>
          <dgm:chMax val="2"/>
          <dgm:dir/>
          <dgm:resizeHandles val="exact"/>
        </dgm:presLayoutVars>
      </dgm:prSet>
      <dgm:spPr/>
    </dgm:pt>
    <dgm:pt modelId="{5768B278-3EEB-464C-8396-AE2C19EB79A5}" type="pres">
      <dgm:prSet presAssocID="{D5FA5349-C64B-418D-ABE9-22657ADFF0B5}" presName="upArrow" presStyleLbl="node1" presStyleIdx="0" presStyleCnt="2" custLinFactNeighborX="2344" custLinFactNeighborY="-222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02F8AA70-9BFB-4360-9E37-DE6578C3B524}" type="pres">
      <dgm:prSet presAssocID="{D5FA5349-C64B-418D-ABE9-22657ADFF0B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C970C2F5-7DED-4A7A-B8E3-CC348B40B59C}" type="pres">
      <dgm:prSet presAssocID="{8A244042-86CF-4235-BC9C-AFC4C6461D45}" presName="downArrow" presStyleLbl="node1" presStyleIdx="1" presStyleCnt="2" custLinFactNeighborX="-27656" custLinFactNeighborY="444"/>
      <dgm:spPr/>
    </dgm:pt>
    <dgm:pt modelId="{95940A17-FE59-4523-9D95-863FE090A3DA}" type="pres">
      <dgm:prSet presAssocID="{8A244042-86CF-4235-BC9C-AFC4C6461D45}" presName="downArrowText" presStyleLbl="revTx" presStyleIdx="1" presStyleCnt="2" custLinFactNeighborX="-17491" custLinFactNeighborY="0">
        <dgm:presLayoutVars>
          <dgm:chMax val="0"/>
          <dgm:bulletEnabled val="1"/>
        </dgm:presLayoutVars>
      </dgm:prSet>
      <dgm:spPr/>
    </dgm:pt>
  </dgm:ptLst>
  <dgm:cxnLst>
    <dgm:cxn modelId="{15950F33-A740-468A-9209-60B74B17F414}" type="presOf" srcId="{D5FA5349-C64B-418D-ABE9-22657ADFF0B5}" destId="{02F8AA70-9BFB-4360-9E37-DE6578C3B524}" srcOrd="0" destOrd="0" presId="urn:microsoft.com/office/officeart/2005/8/layout/arrow4"/>
    <dgm:cxn modelId="{4742255D-8660-415C-BF2F-2DE7A40632F7}" type="presOf" srcId="{8A244042-86CF-4235-BC9C-AFC4C6461D45}" destId="{95940A17-FE59-4523-9D95-863FE090A3DA}" srcOrd="0" destOrd="0" presId="urn:microsoft.com/office/officeart/2005/8/layout/arrow4"/>
    <dgm:cxn modelId="{D643117D-37A1-4A1C-8D6C-97F569E2926F}" type="presOf" srcId="{6011F9A7-966D-4E16-A6FD-3D8267E623BA}" destId="{1E50D664-A4DA-4400-8420-F2F6308C0436}" srcOrd="0" destOrd="0" presId="urn:microsoft.com/office/officeart/2005/8/layout/arrow4"/>
    <dgm:cxn modelId="{57FA71A2-B19A-45CE-938F-6E13C0A67E04}" srcId="{6011F9A7-966D-4E16-A6FD-3D8267E623BA}" destId="{8A244042-86CF-4235-BC9C-AFC4C6461D45}" srcOrd="1" destOrd="0" parTransId="{C86C36E0-2BEF-465D-92E4-DBEFF36C225C}" sibTransId="{E202AEFD-0919-40A4-B2E9-D4226ACC5EC2}"/>
    <dgm:cxn modelId="{ADAB67F5-BDF7-42EA-BE87-0BA7226452DF}" srcId="{6011F9A7-966D-4E16-A6FD-3D8267E623BA}" destId="{D5FA5349-C64B-418D-ABE9-22657ADFF0B5}" srcOrd="0" destOrd="0" parTransId="{E283F503-E6E3-4CC0-BD03-34CE9FB6AF37}" sibTransId="{490BF032-3F33-4C08-80F6-3E18A72F1512}"/>
    <dgm:cxn modelId="{334C5505-1454-47FB-8397-A530122BD03E}" type="presParOf" srcId="{1E50D664-A4DA-4400-8420-F2F6308C0436}" destId="{5768B278-3EEB-464C-8396-AE2C19EB79A5}" srcOrd="0" destOrd="0" presId="urn:microsoft.com/office/officeart/2005/8/layout/arrow4"/>
    <dgm:cxn modelId="{5B636E37-A493-4803-BCB0-7017B0F476C0}" type="presParOf" srcId="{1E50D664-A4DA-4400-8420-F2F6308C0436}" destId="{02F8AA70-9BFB-4360-9E37-DE6578C3B524}" srcOrd="1" destOrd="0" presId="urn:microsoft.com/office/officeart/2005/8/layout/arrow4"/>
    <dgm:cxn modelId="{DAD47641-5610-4931-810A-F99B3E37B694}" type="presParOf" srcId="{1E50D664-A4DA-4400-8420-F2F6308C0436}" destId="{C970C2F5-7DED-4A7A-B8E3-CC348B40B59C}" srcOrd="2" destOrd="0" presId="urn:microsoft.com/office/officeart/2005/8/layout/arrow4"/>
    <dgm:cxn modelId="{791A2D51-1896-4C6F-9274-F3768A94C6D8}" type="presParOf" srcId="{1E50D664-A4DA-4400-8420-F2F6308C0436}" destId="{95940A17-FE59-4523-9D95-863FE090A3D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3486" y="654"/>
          <a:ext cx="3399383" cy="1359753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/>
              </a:solidFill>
              <a:latin typeface="Posterama"/>
              <a:ea typeface="+mn-ea"/>
              <a:cs typeface="+mn-cs"/>
            </a:rPr>
            <a:t>Students</a:t>
          </a:r>
        </a:p>
      </dsp:txBody>
      <dsp:txXfrm>
        <a:off x="3486" y="654"/>
        <a:ext cx="3399383" cy="1359753"/>
      </dsp:txXfrm>
    </dsp:sp>
    <dsp:sp modelId="{30479C4D-92A7-4148-A954-1F753DC42CF3}">
      <dsp:nvSpPr>
        <dsp:cNvPr id="0" name=""/>
        <dsp:cNvSpPr/>
      </dsp:nvSpPr>
      <dsp:spPr>
        <a:xfrm>
          <a:off x="3486" y="1361062"/>
          <a:ext cx="3399383" cy="24155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Offer hours at the school's learning center.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Provide extra sessions with teachers.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Recommend counseling services.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Suggest private tutoring options.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Increase parental involvement in some cases.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Support students' academic progress and success.</a:t>
          </a:r>
        </a:p>
      </dsp:txBody>
      <dsp:txXfrm>
        <a:off x="3486" y="1361062"/>
        <a:ext cx="3399383" cy="2415599"/>
      </dsp:txXfrm>
    </dsp:sp>
    <dsp:sp modelId="{6DDDB16E-5E89-49FF-9D69-F27857F51C56}">
      <dsp:nvSpPr>
        <dsp:cNvPr id="0" name=""/>
        <dsp:cNvSpPr/>
      </dsp:nvSpPr>
      <dsp:spPr>
        <a:xfrm>
          <a:off x="3878783" y="654"/>
          <a:ext cx="3399383" cy="1359753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  <a:latin typeface="+mj-lt"/>
            </a:rPr>
            <a:t>School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3878783" y="654"/>
        <a:ext cx="3399383" cy="1359753"/>
      </dsp:txXfrm>
    </dsp:sp>
    <dsp:sp modelId="{E073A826-7D3A-44DE-9A23-19A6213A5DC9}">
      <dsp:nvSpPr>
        <dsp:cNvPr id="0" name=""/>
        <dsp:cNvSpPr/>
      </dsp:nvSpPr>
      <dsp:spPr>
        <a:xfrm>
          <a:off x="3878783" y="1360407"/>
          <a:ext cx="3399383" cy="2415599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Leads to increased funding for public schools.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More government support programs due to improved evaluation.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Higher passing rates justify higher tuition fees for private institutions.</a:t>
          </a:r>
        </a:p>
      </dsp:txBody>
      <dsp:txXfrm>
        <a:off x="3878783" y="1360407"/>
        <a:ext cx="3399383" cy="2415599"/>
      </dsp:txXfrm>
    </dsp:sp>
    <dsp:sp modelId="{5ACDDD2E-A6DA-4B3F-B366-D8D165C71718}">
      <dsp:nvSpPr>
        <dsp:cNvPr id="0" name=""/>
        <dsp:cNvSpPr/>
      </dsp:nvSpPr>
      <dsp:spPr>
        <a:xfrm>
          <a:off x="7754080" y="654"/>
          <a:ext cx="3399383" cy="1359753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Tutoring services</a:t>
          </a:r>
        </a:p>
      </dsp:txBody>
      <dsp:txXfrm>
        <a:off x="7754080" y="654"/>
        <a:ext cx="3399383" cy="1359753"/>
      </dsp:txXfrm>
    </dsp:sp>
    <dsp:sp modelId="{3232D775-33ED-44BE-9665-D5F655F5DD13}">
      <dsp:nvSpPr>
        <dsp:cNvPr id="0" name=""/>
        <dsp:cNvSpPr/>
      </dsp:nvSpPr>
      <dsp:spPr>
        <a:xfrm>
          <a:off x="7754080" y="1360407"/>
          <a:ext cx="3399383" cy="2415599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Request increased funding based on examination of outcomes.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Highlight the positive impact on passing rates for students who regularly attend.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/>
            <a:t>Benefit from school referrals for private tutoring services in the area.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School recognition and recommendation can attract more clients and generate revenue.</a:t>
          </a:r>
        </a:p>
      </dsp:txBody>
      <dsp:txXfrm>
        <a:off x="7754080" y="1360407"/>
        <a:ext cx="3399383" cy="241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B404D-8BCC-46EC-9859-2979FD06E108}">
      <dsp:nvSpPr>
        <dsp:cNvPr id="0" name=""/>
        <dsp:cNvSpPr/>
      </dsp:nvSpPr>
      <dsp:spPr>
        <a:xfrm>
          <a:off x="6875291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C55AD-711A-4BFB-99F0-5610A28E0AB8}">
      <dsp:nvSpPr>
        <dsp:cNvPr id="0" name=""/>
        <dsp:cNvSpPr/>
      </dsp:nvSpPr>
      <dsp:spPr>
        <a:xfrm>
          <a:off x="6502965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E8022-2446-485E-80A6-C062BE475346}">
      <dsp:nvSpPr>
        <dsp:cNvPr id="0" name=""/>
        <dsp:cNvSpPr/>
      </dsp:nvSpPr>
      <dsp:spPr>
        <a:xfrm>
          <a:off x="6130639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0CED9-AB81-4C73-B434-F623BF6AA99E}">
      <dsp:nvSpPr>
        <dsp:cNvPr id="0" name=""/>
        <dsp:cNvSpPr/>
      </dsp:nvSpPr>
      <dsp:spPr>
        <a:xfrm>
          <a:off x="5759021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4CE89-D7AB-4B0E-BEC7-E6AA31B32281}">
      <dsp:nvSpPr>
        <dsp:cNvPr id="0" name=""/>
        <dsp:cNvSpPr/>
      </dsp:nvSpPr>
      <dsp:spPr>
        <a:xfrm>
          <a:off x="5386695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3D25C-A4D6-45B3-8A70-DC9784AA2A03}">
      <dsp:nvSpPr>
        <dsp:cNvPr id="0" name=""/>
        <dsp:cNvSpPr/>
      </dsp:nvSpPr>
      <dsp:spPr>
        <a:xfrm>
          <a:off x="4811217" y="2429460"/>
          <a:ext cx="406302" cy="40663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2B6AE-4D8E-4179-8CB5-560DA9635AF8}">
      <dsp:nvSpPr>
        <dsp:cNvPr id="0" name=""/>
        <dsp:cNvSpPr/>
      </dsp:nvSpPr>
      <dsp:spPr>
        <a:xfrm>
          <a:off x="6544020" y="211137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DAF2-FC18-49E0-81F3-C6E266231AF6}">
      <dsp:nvSpPr>
        <dsp:cNvPr id="0" name=""/>
        <dsp:cNvSpPr/>
      </dsp:nvSpPr>
      <dsp:spPr>
        <a:xfrm>
          <a:off x="6544020" y="295370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5F34-10F9-4236-B759-CC33CB8D41C9}">
      <dsp:nvSpPr>
        <dsp:cNvPr id="0" name=""/>
        <dsp:cNvSpPr/>
      </dsp:nvSpPr>
      <dsp:spPr>
        <a:xfrm>
          <a:off x="6725228" y="2293806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FD925-6F69-40DE-AAB6-AAC49919470B}">
      <dsp:nvSpPr>
        <dsp:cNvPr id="0" name=""/>
        <dsp:cNvSpPr/>
      </dsp:nvSpPr>
      <dsp:spPr>
        <a:xfrm>
          <a:off x="6737262" y="277227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E5DD5-4493-46F4-9407-FA82FA7D9AC0}">
      <dsp:nvSpPr>
        <dsp:cNvPr id="0" name=""/>
        <dsp:cNvSpPr/>
      </dsp:nvSpPr>
      <dsp:spPr>
        <a:xfrm>
          <a:off x="2585755" y="1604171"/>
          <a:ext cx="2056995" cy="205720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n>
                <a:solidFill>
                  <a:srgbClr val="4A3C50"/>
                </a:solidFill>
              </a:ln>
            </a:rPr>
            <a:t>Model</a:t>
          </a:r>
        </a:p>
      </dsp:txBody>
      <dsp:txXfrm>
        <a:off x="2886995" y="1905442"/>
        <a:ext cx="1454515" cy="1454667"/>
      </dsp:txXfrm>
    </dsp:sp>
    <dsp:sp modelId="{8B34BCEB-9EEB-4702-9F44-E76263A8E581}">
      <dsp:nvSpPr>
        <dsp:cNvPr id="0" name=""/>
        <dsp:cNvSpPr/>
      </dsp:nvSpPr>
      <dsp:spPr>
        <a:xfrm>
          <a:off x="2432153" y="1428421"/>
          <a:ext cx="406302" cy="40663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49D6E-748B-4B82-8D9E-9CDBCAF52368}">
      <dsp:nvSpPr>
        <dsp:cNvPr id="0" name=""/>
        <dsp:cNvSpPr/>
      </dsp:nvSpPr>
      <dsp:spPr>
        <a:xfrm>
          <a:off x="2171666" y="121391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A3736-9235-4F45-8938-E71577CDF6FB}">
      <dsp:nvSpPr>
        <dsp:cNvPr id="0" name=""/>
        <dsp:cNvSpPr/>
      </dsp:nvSpPr>
      <dsp:spPr>
        <a:xfrm>
          <a:off x="1737757" y="121391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8CDD7-0DE6-414B-9E65-C3C80DA1B5C7}">
      <dsp:nvSpPr>
        <dsp:cNvPr id="0" name=""/>
        <dsp:cNvSpPr/>
      </dsp:nvSpPr>
      <dsp:spPr>
        <a:xfrm>
          <a:off x="1303849" y="121391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380B2-87E6-40C4-B670-41FBD2CE0223}">
      <dsp:nvSpPr>
        <dsp:cNvPr id="0" name=""/>
        <dsp:cNvSpPr/>
      </dsp:nvSpPr>
      <dsp:spPr>
        <a:xfrm>
          <a:off x="869940" y="121391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C8EBB-748D-47A6-81C6-FA98118AC605}">
      <dsp:nvSpPr>
        <dsp:cNvPr id="0" name=""/>
        <dsp:cNvSpPr/>
      </dsp:nvSpPr>
      <dsp:spPr>
        <a:xfrm>
          <a:off x="435324" y="121391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EE1CB-1FFF-4684-BF3E-5096098BD9B0}">
      <dsp:nvSpPr>
        <dsp:cNvPr id="0" name=""/>
        <dsp:cNvSpPr/>
      </dsp:nvSpPr>
      <dsp:spPr>
        <a:xfrm>
          <a:off x="1415" y="1213913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E90CC-98F2-4E7D-9AB4-2299BF884A24}">
      <dsp:nvSpPr>
        <dsp:cNvPr id="0" name=""/>
        <dsp:cNvSpPr/>
      </dsp:nvSpPr>
      <dsp:spPr>
        <a:xfrm>
          <a:off x="0" y="689670"/>
          <a:ext cx="2381188" cy="52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Parental factors</a:t>
          </a:r>
        </a:p>
      </dsp:txBody>
      <dsp:txXfrm>
        <a:off x="0" y="689670"/>
        <a:ext cx="2381188" cy="522571"/>
      </dsp:txXfrm>
    </dsp:sp>
    <dsp:sp modelId="{4E0A5123-864A-48C6-857F-2A52E9275AAD}">
      <dsp:nvSpPr>
        <dsp:cNvPr id="0" name=""/>
        <dsp:cNvSpPr/>
      </dsp:nvSpPr>
      <dsp:spPr>
        <a:xfrm>
          <a:off x="2010277" y="2429460"/>
          <a:ext cx="406302" cy="40663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7AD77-80B4-44E3-861F-87F06ADDF2DE}">
      <dsp:nvSpPr>
        <dsp:cNvPr id="0" name=""/>
        <dsp:cNvSpPr/>
      </dsp:nvSpPr>
      <dsp:spPr>
        <a:xfrm>
          <a:off x="1608222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7669F-766E-41D5-91CC-1548DE91989C}">
      <dsp:nvSpPr>
        <dsp:cNvPr id="0" name=""/>
        <dsp:cNvSpPr/>
      </dsp:nvSpPr>
      <dsp:spPr>
        <a:xfrm>
          <a:off x="1206874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8DBD5-C5BA-436D-9A4F-D6661CD753C7}">
      <dsp:nvSpPr>
        <dsp:cNvPr id="0" name=""/>
        <dsp:cNvSpPr/>
      </dsp:nvSpPr>
      <dsp:spPr>
        <a:xfrm>
          <a:off x="804818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D223E-0E9E-43A9-918F-7C93D0866F84}">
      <dsp:nvSpPr>
        <dsp:cNvPr id="0" name=""/>
        <dsp:cNvSpPr/>
      </dsp:nvSpPr>
      <dsp:spPr>
        <a:xfrm>
          <a:off x="403471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85A5E-FB7F-4FAD-BF1C-04611707468E}">
      <dsp:nvSpPr>
        <dsp:cNvPr id="0" name=""/>
        <dsp:cNvSpPr/>
      </dsp:nvSpPr>
      <dsp:spPr>
        <a:xfrm>
          <a:off x="1415" y="2531034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E4588-E67D-4AF5-8EF8-265A04C8D9AA}">
      <dsp:nvSpPr>
        <dsp:cNvPr id="0" name=""/>
        <dsp:cNvSpPr/>
      </dsp:nvSpPr>
      <dsp:spPr>
        <a:xfrm>
          <a:off x="0" y="2011136"/>
          <a:ext cx="1800755" cy="52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 characteristics</a:t>
          </a:r>
        </a:p>
      </dsp:txBody>
      <dsp:txXfrm>
        <a:off x="0" y="2011136"/>
        <a:ext cx="1800755" cy="522571"/>
      </dsp:txXfrm>
    </dsp:sp>
    <dsp:sp modelId="{3CFBBC22-5F56-4AE8-8BAA-99BBAE971DDD}">
      <dsp:nvSpPr>
        <dsp:cNvPr id="0" name=""/>
        <dsp:cNvSpPr/>
      </dsp:nvSpPr>
      <dsp:spPr>
        <a:xfrm>
          <a:off x="2432153" y="3413793"/>
          <a:ext cx="406302" cy="40663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47BB-1B45-49CD-A515-72F79625F2EA}">
      <dsp:nvSpPr>
        <dsp:cNvPr id="0" name=""/>
        <dsp:cNvSpPr/>
      </dsp:nvSpPr>
      <dsp:spPr>
        <a:xfrm>
          <a:off x="2171666" y="3827775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DD810-45AD-46D0-94DC-9CD6C82C79AC}">
      <dsp:nvSpPr>
        <dsp:cNvPr id="0" name=""/>
        <dsp:cNvSpPr/>
      </dsp:nvSpPr>
      <dsp:spPr>
        <a:xfrm>
          <a:off x="1737757" y="3827775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3A42A-C436-4BD6-A516-09465267C498}">
      <dsp:nvSpPr>
        <dsp:cNvPr id="0" name=""/>
        <dsp:cNvSpPr/>
      </dsp:nvSpPr>
      <dsp:spPr>
        <a:xfrm>
          <a:off x="1303849" y="3827775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41315-3A00-4F69-9FF9-98F493E45C80}">
      <dsp:nvSpPr>
        <dsp:cNvPr id="0" name=""/>
        <dsp:cNvSpPr/>
      </dsp:nvSpPr>
      <dsp:spPr>
        <a:xfrm>
          <a:off x="869940" y="3827775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AC694-6367-4604-BC80-DAACD9D82433}">
      <dsp:nvSpPr>
        <dsp:cNvPr id="0" name=""/>
        <dsp:cNvSpPr/>
      </dsp:nvSpPr>
      <dsp:spPr>
        <a:xfrm>
          <a:off x="435324" y="3827775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95DA-986D-4F4A-B0A7-6BCA07BC703D}">
      <dsp:nvSpPr>
        <dsp:cNvPr id="0" name=""/>
        <dsp:cNvSpPr/>
      </dsp:nvSpPr>
      <dsp:spPr>
        <a:xfrm>
          <a:off x="1415" y="3827775"/>
          <a:ext cx="203151" cy="203148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7EBC3-53C3-4227-AD5E-4C5D027B1B4E}">
      <dsp:nvSpPr>
        <dsp:cNvPr id="0" name=""/>
        <dsp:cNvSpPr/>
      </dsp:nvSpPr>
      <dsp:spPr>
        <a:xfrm>
          <a:off x="0" y="3303198"/>
          <a:ext cx="2381188" cy="52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Environmental   factors</a:t>
          </a:r>
        </a:p>
      </dsp:txBody>
      <dsp:txXfrm>
        <a:off x="0" y="3303198"/>
        <a:ext cx="2381188" cy="522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8B278-3EEB-464C-8396-AE2C19EB79A5}">
      <dsp:nvSpPr>
        <dsp:cNvPr id="0" name=""/>
        <dsp:cNvSpPr/>
      </dsp:nvSpPr>
      <dsp:spPr>
        <a:xfrm>
          <a:off x="18973" y="0"/>
          <a:ext cx="755723" cy="1073362"/>
        </a:xfrm>
        <a:prstGeom prst="upArrow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02F8AA70-9BFB-4360-9E37-DE6578C3B524}">
      <dsp:nvSpPr>
        <dsp:cNvPr id="0" name=""/>
        <dsp:cNvSpPr/>
      </dsp:nvSpPr>
      <dsp:spPr>
        <a:xfrm>
          <a:off x="779655" y="0"/>
          <a:ext cx="1282440" cy="107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≥70</a:t>
          </a:r>
        </a:p>
      </dsp:txBody>
      <dsp:txXfrm>
        <a:off x="779655" y="0"/>
        <a:ext cx="1282440" cy="1073362"/>
      </dsp:txXfrm>
    </dsp:sp>
    <dsp:sp modelId="{C970C2F5-7DED-4A7A-B8E3-CC348B40B59C}">
      <dsp:nvSpPr>
        <dsp:cNvPr id="0" name=""/>
        <dsp:cNvSpPr/>
      </dsp:nvSpPr>
      <dsp:spPr>
        <a:xfrm>
          <a:off x="18973" y="1162809"/>
          <a:ext cx="755723" cy="107336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40A17-FE59-4523-9D95-863FE090A3DA}">
      <dsp:nvSpPr>
        <dsp:cNvPr id="0" name=""/>
        <dsp:cNvSpPr/>
      </dsp:nvSpPr>
      <dsp:spPr>
        <a:xfrm>
          <a:off x="782060" y="1162809"/>
          <a:ext cx="1282440" cy="107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&lt;70</a:t>
          </a:r>
        </a:p>
      </dsp:txBody>
      <dsp:txXfrm>
        <a:off x="782060" y="1162809"/>
        <a:ext cx="1282440" cy="107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D2CAD90A-E08E-4EF8-B3D5-AA474D95BC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067" y="659363"/>
            <a:ext cx="2282825" cy="2282825"/>
          </a:xfrm>
          <a:prstGeom prst="round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177221C6-F31B-4274-805F-7833D8D6738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31531" y="659363"/>
            <a:ext cx="2282825" cy="2282825"/>
          </a:xfrm>
          <a:prstGeom prst="round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06DEE0DF-143A-4D8B-8062-85C70947805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19100" y="659363"/>
            <a:ext cx="2282825" cy="2282825"/>
          </a:xfrm>
          <a:prstGeom prst="round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2">
            <a:extLst>
              <a:ext uri="{FF2B5EF4-FFF2-40B4-BE49-F238E27FC236}">
                <a16:creationId xmlns:a16="http://schemas.microsoft.com/office/drawing/2014/main" id="{6C3404BC-7397-4196-A9A2-A14624B01F3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157" y="659363"/>
            <a:ext cx="2282825" cy="2282825"/>
          </a:xfrm>
          <a:prstGeom prst="round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49316517-4941-409D-A0D9-A274E6DD42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3691" y="3087764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D9D1C-0C69-4926-A77C-56C166BB64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691" y="3400133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B733A018-B4EA-4CFB-9284-266B8E0573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0155" y="3087764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82EC78B-2C63-419A-9855-393B2CA872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0155" y="3400133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DC3EFE27-E987-4339-B3BB-9C56E0DCB3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7724" y="3087764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9C60F325-3448-4EE8-98C4-7CDE0CF0B0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17724" y="3400133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24B00B75-E432-455A-BEDA-2D0B575CAB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11781" y="3087764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3A6F9962-BC00-4998-AC60-45547ED6B1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1781" y="3400133"/>
            <a:ext cx="2286000" cy="274320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9869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806" r:id="rId9"/>
    <p:sldLayoutId id="2147483717" r:id="rId10"/>
    <p:sldLayoutId id="2147483718" r:id="rId11"/>
    <p:sldLayoutId id="2147483719" r:id="rId12"/>
    <p:sldLayoutId id="214748380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dirty="0"/>
              <a:t>Predicting student</a:t>
            </a:r>
            <a:br>
              <a:rPr lang="en-US" dirty="0"/>
            </a:br>
            <a:r>
              <a:rPr lang="en-US" dirty="0"/>
              <a:t>math scores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/>
          <a:lstStyle/>
          <a:p>
            <a:r>
              <a:rPr lang="en-US" dirty="0"/>
              <a:t>Blanca T. </a:t>
            </a:r>
            <a:r>
              <a:rPr lang="en-US" dirty="0" err="1"/>
              <a:t>Marmolejo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30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1" name="Group 30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" name="Freeform: Shape 33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4" name="Freeform: Shape 33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5" name="Rectangle 33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6" name="Group 34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7" name="Freeform: Shape 37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8" name="Group 37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49" name="Rectangle 40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0" name="Flowchart: Document 409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2" name="Right Triangle 41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B49BED-07F1-6009-3F1C-FC451352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999722"/>
            <a:ext cx="5822354" cy="44395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6240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PREDICTING STUDENT MATH SCORES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cap="all">
              <a:solidFill>
                <a:schemeClr val="tx2"/>
              </a:solidFill>
            </a:endParaRPr>
          </a:p>
        </p:txBody>
      </p:sp>
      <p:sp>
        <p:nvSpPr>
          <p:cNvPr id="4" name="Title 32">
            <a:extLst>
              <a:ext uri="{FF2B5EF4-FFF2-40B4-BE49-F238E27FC236}">
                <a16:creationId xmlns:a16="http://schemas.microsoft.com/office/drawing/2014/main" id="{18BCB3DA-A5AD-498A-7B4D-8B8F212E0D16}"/>
              </a:ext>
            </a:extLst>
          </p:cNvPr>
          <p:cNvSpPr txBox="1">
            <a:spLocks/>
          </p:cNvSpPr>
          <p:nvPr/>
        </p:nvSpPr>
        <p:spPr>
          <a:xfrm>
            <a:off x="6521044" y="732349"/>
            <a:ext cx="5372320" cy="796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/>
                </a:solidFill>
              </a:rPr>
              <a:t>Evaluation criteria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5FD66E-9CDC-E5C0-6C70-CD27F80D1C01}"/>
              </a:ext>
            </a:extLst>
          </p:cNvPr>
          <p:cNvSpPr txBox="1">
            <a:spLocks/>
          </p:cNvSpPr>
          <p:nvPr/>
        </p:nvSpPr>
        <p:spPr>
          <a:xfrm>
            <a:off x="6521043" y="3264832"/>
            <a:ext cx="5410199" cy="298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No correlation </a:t>
            </a:r>
            <a:r>
              <a:rPr lang="en-US" sz="1800" dirty="0">
                <a:solidFill>
                  <a:schemeClr val="tx2"/>
                </a:solidFill>
              </a:rPr>
              <a:t>for linear regression</a:t>
            </a:r>
            <a:endParaRPr lang="en-US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61C91-1897-4EA4-9D14-970E38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PREDICTING STUDENT MATH SCORES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E8C85C6-46E3-4344-D2A7-FB5E4B2DD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6174"/>
              </p:ext>
            </p:extLst>
          </p:nvPr>
        </p:nvGraphicFramePr>
        <p:xfrm>
          <a:off x="1695459" y="579196"/>
          <a:ext cx="3848430" cy="33108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2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24260A6-6C54-7C81-E99D-68D6AD3C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13" y="515746"/>
            <a:ext cx="4064040" cy="33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1"/>
            <a:ext cx="7534275" cy="6866708"/>
          </a:xfrm>
        </p:spPr>
      </p:pic>
      <p:sp>
        <p:nvSpPr>
          <p:cNvPr id="3" name="Text Placeholder 40">
            <a:extLst>
              <a:ext uri="{FF2B5EF4-FFF2-40B4-BE49-F238E27FC236}">
                <a16:creationId xmlns:a16="http://schemas.microsoft.com/office/drawing/2014/main" id="{2A735655-9352-7A38-C53B-5E2406523AE2}"/>
              </a:ext>
            </a:extLst>
          </p:cNvPr>
          <p:cNvSpPr txBox="1">
            <a:spLocks/>
          </p:cNvSpPr>
          <p:nvPr/>
        </p:nvSpPr>
        <p:spPr>
          <a:xfrm>
            <a:off x="697390" y="1598673"/>
            <a:ext cx="5164137" cy="772972"/>
          </a:xfrm>
          <a:prstGeom prst="rect">
            <a:avLst/>
          </a:prstGeom>
          <a:solidFill>
            <a:srgbClr val="FFFFFF">
              <a:alpha val="27843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7162FE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Pros</a:t>
            </a:r>
            <a:endParaRPr lang="en-US" sz="1800" dirty="0"/>
          </a:p>
        </p:txBody>
      </p:sp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64D0E075-3B72-2843-663E-76CD74F4727F}"/>
              </a:ext>
            </a:extLst>
          </p:cNvPr>
          <p:cNvSpPr txBox="1">
            <a:spLocks/>
          </p:cNvSpPr>
          <p:nvPr/>
        </p:nvSpPr>
        <p:spPr>
          <a:xfrm>
            <a:off x="696913" y="2380251"/>
            <a:ext cx="5164137" cy="3650422"/>
          </a:xfrm>
          <a:prstGeom prst="rect">
            <a:avLst/>
          </a:prstGeom>
          <a:solidFill>
            <a:srgbClr val="FFFFFF">
              <a:alpha val="27843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This model serves as an effective early detection device using personal information obtained at the beginning of the school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results obtained can be used to closely monitor students throughout the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Class grades can be utilized to create additional models and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Combining quantitative and qualitative analysis enhances the accuracy of the predictions.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EBCFCA9-8132-DC47-2882-2CE4A8DE346D}"/>
              </a:ext>
            </a:extLst>
          </p:cNvPr>
          <p:cNvSpPr txBox="1">
            <a:spLocks/>
          </p:cNvSpPr>
          <p:nvPr/>
        </p:nvSpPr>
        <p:spPr>
          <a:xfrm>
            <a:off x="6189156" y="1598673"/>
            <a:ext cx="5164137" cy="772972"/>
          </a:xfrm>
          <a:prstGeom prst="rect">
            <a:avLst/>
          </a:prstGeom>
          <a:solidFill>
            <a:srgbClr val="FFFFFF">
              <a:alpha val="27843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Pct val="75000"/>
              <a:buFont typeface="+mj-lt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162FE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Cons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7ACBC9EC-94E8-0077-1C96-2E593B7EC869}"/>
              </a:ext>
            </a:extLst>
          </p:cNvPr>
          <p:cNvSpPr txBox="1">
            <a:spLocks/>
          </p:cNvSpPr>
          <p:nvPr/>
        </p:nvSpPr>
        <p:spPr>
          <a:xfrm>
            <a:off x="6189156" y="2380251"/>
            <a:ext cx="5164137" cy="3650420"/>
          </a:xfrm>
          <a:prstGeom prst="rect">
            <a:avLst/>
          </a:prstGeom>
          <a:solidFill>
            <a:srgbClr val="FFFFFF">
              <a:alpha val="27843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800" dirty="0">
                <a:solidFill>
                  <a:schemeClr val="tx2"/>
                </a:solidFill>
              </a:rPr>
              <a:t>Challenges with personal information: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Inaccuracies due to omission or 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Concerns from parents and students about the use of personal information.</a:t>
            </a:r>
          </a:p>
          <a:p>
            <a:pPr marL="0" indent="0">
              <a:buFont typeface="+mj-lt"/>
              <a:buNone/>
            </a:pPr>
            <a:r>
              <a:rPr lang="en-US" sz="1800" dirty="0">
                <a:solidFill>
                  <a:schemeClr val="tx2"/>
                </a:solidFill>
              </a:rPr>
              <a:t>Sensitivity of ethnicity and gender: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Ethnicity and gender are sensitive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Careful consideration needed when handling these aspects of personal information.</a:t>
            </a:r>
          </a:p>
        </p:txBody>
      </p:sp>
      <p:sp>
        <p:nvSpPr>
          <p:cNvPr id="11" name="Footer Placeholder 15">
            <a:extLst>
              <a:ext uri="{FF2B5EF4-FFF2-40B4-BE49-F238E27FC236}">
                <a16:creationId xmlns:a16="http://schemas.microsoft.com/office/drawing/2014/main" id="{670FD6A6-ECF9-571D-CF6D-6DD60E91D752}"/>
              </a:ext>
            </a:extLst>
          </p:cNvPr>
          <p:cNvSpPr txBox="1">
            <a:spLocks/>
          </p:cNvSpPr>
          <p:nvPr/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PREDICTING STUDENT MATH SCORES</a:t>
            </a:r>
          </a:p>
          <a:p>
            <a:endParaRPr lang="en-US" dirty="0"/>
          </a:p>
        </p:txBody>
      </p:sp>
      <p:sp>
        <p:nvSpPr>
          <p:cNvPr id="12" name="Slide Number Placeholder 16">
            <a:extLst>
              <a:ext uri="{FF2B5EF4-FFF2-40B4-BE49-F238E27FC236}">
                <a16:creationId xmlns:a16="http://schemas.microsoft.com/office/drawing/2014/main" id="{5776AA5A-3567-BE72-FE73-DCE849A96B27}"/>
              </a:ext>
            </a:extLst>
          </p:cNvPr>
          <p:cNvSpPr txBox="1">
            <a:spLocks/>
          </p:cNvSpPr>
          <p:nvPr/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A71338-8BA2-4C79-A6C5-5A8E30081D0C}" type="slidenum">
              <a:rPr kumimoji="0" lang="en-US" sz="900" b="0" i="0" u="none" strike="noStrike" kern="1200" cap="none" spc="15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venir Next LT Pro"/>
                <a:ea typeface="+mn-ea"/>
                <a:cs typeface="+mn-cs"/>
              </a:rPr>
              <a:pPr algn="ctr"/>
              <a:t>12</a:t>
            </a:fld>
            <a:r>
              <a:rPr kumimoji="0" lang="en-US" sz="900" b="0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en-US" dirty="0"/>
              <a:t>Blanca T. </a:t>
            </a:r>
            <a:r>
              <a:rPr lang="en-US" dirty="0" err="1"/>
              <a:t>Marmolejo</a:t>
            </a:r>
            <a:endParaRPr lang="en-US" dirty="0"/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PREDICTING STUDENT MATH SCORES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Evaluation criteria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PREDICTING STUDENT MATH SCORES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of year state exams in Math, Reading and Writing are used to evaluate and rank schools.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support for students early in the semester.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end of year math test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 school ranking to acquire more funding.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PREDICTING STUDENT MATH SCORES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61C91-1897-4EA4-9D14-970E38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PREDICTING STUDENT MATH SCORES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0" name="Content Placeholder 3" descr="Column Placeholder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26212281"/>
              </p:ext>
            </p:extLst>
          </p:nvPr>
        </p:nvGraphicFramePr>
        <p:xfrm>
          <a:off x="515938" y="242888"/>
          <a:ext cx="11156950" cy="377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2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PREDICTING STUDENT MATH SCORES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74C5A6-A83B-E2B2-D45E-B2E0B9215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623699"/>
              </p:ext>
            </p:extLst>
          </p:nvPr>
        </p:nvGraphicFramePr>
        <p:xfrm>
          <a:off x="1352493" y="1157681"/>
          <a:ext cx="7078443" cy="472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21CAA61-3748-E7F4-1128-B54CF9E99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841455"/>
              </p:ext>
            </p:extLst>
          </p:nvPr>
        </p:nvGraphicFramePr>
        <p:xfrm>
          <a:off x="8775006" y="2612530"/>
          <a:ext cx="2290072" cy="223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B022A4A-DCFB-5198-9C13-B0494DF7BA84}"/>
              </a:ext>
            </a:extLst>
          </p:cNvPr>
          <p:cNvGrpSpPr/>
          <p:nvPr/>
        </p:nvGrpSpPr>
        <p:grpSpPr>
          <a:xfrm>
            <a:off x="7273256" y="1836458"/>
            <a:ext cx="4630722" cy="522571"/>
            <a:chOff x="0" y="689670"/>
            <a:chExt cx="2381188" cy="5225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7E2ED6-2E50-EFC8-C3B1-EBC2FC317BE4}"/>
                </a:ext>
              </a:extLst>
            </p:cNvPr>
            <p:cNvSpPr/>
            <p:nvPr/>
          </p:nvSpPr>
          <p:spPr>
            <a:xfrm>
              <a:off x="0" y="689670"/>
              <a:ext cx="2381188" cy="52257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E1C602-326B-4DBD-E261-A1D360168FAC}"/>
                </a:ext>
              </a:extLst>
            </p:cNvPr>
            <p:cNvSpPr txBox="1"/>
            <p:nvPr/>
          </p:nvSpPr>
          <p:spPr>
            <a:xfrm>
              <a:off x="0" y="689670"/>
              <a:ext cx="2381188" cy="5225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Classify potential </a:t>
              </a:r>
              <a:r>
                <a:rPr lang="en-US" sz="2000" dirty="0"/>
                <a:t>s</a:t>
              </a:r>
              <a:r>
                <a:rPr lang="en-US" sz="2000" kern="1200" dirty="0"/>
                <a:t>tudent grades</a:t>
              </a:r>
            </a:p>
          </p:txBody>
        </p:sp>
      </p:grpSp>
      <p:pic>
        <p:nvPicPr>
          <p:cNvPr id="19" name="Graphic 18" descr="Single gear with solid fill">
            <a:extLst>
              <a:ext uri="{FF2B5EF4-FFF2-40B4-BE49-F238E27FC236}">
                <a16:creationId xmlns:a16="http://schemas.microsoft.com/office/drawing/2014/main" id="{FCA44FC2-710E-E979-FEC8-5396E82B06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 rot="498705">
            <a:off x="4616973" y="3611009"/>
            <a:ext cx="422930" cy="422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Right Triangle 26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Document 26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32">
            <a:extLst>
              <a:ext uri="{FF2B5EF4-FFF2-40B4-BE49-F238E27FC236}">
                <a16:creationId xmlns:a16="http://schemas.microsoft.com/office/drawing/2014/main" id="{FA04CEA6-B1D5-3535-DE56-FDEB8D36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044" y="732349"/>
            <a:ext cx="5372320" cy="796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Evaluation criteria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58B41-57F1-F0C0-BC0B-E3EB18CE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8" y="1529269"/>
            <a:ext cx="5009616" cy="39075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F6F458-E3F4-4570-9D25-79EE8C0DF163}"/>
              </a:ext>
            </a:extLst>
          </p:cNvPr>
          <p:cNvSpPr txBox="1">
            <a:spLocks/>
          </p:cNvSpPr>
          <p:nvPr/>
        </p:nvSpPr>
        <p:spPr>
          <a:xfrm>
            <a:off x="6521043" y="3264832"/>
            <a:ext cx="5410199" cy="298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Confirm target has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normal distribution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PREDICTING STUDENT MATH SCORES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cap="all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2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sz="2800" dirty="0"/>
              <a:t>Evaluation criteria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PREDICTING STUDENT MATH SCORES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7E2ED6-2E50-EFC8-C3B1-EBC2FC317BE4}"/>
              </a:ext>
            </a:extLst>
          </p:cNvPr>
          <p:cNvSpPr/>
          <p:nvPr/>
        </p:nvSpPr>
        <p:spPr>
          <a:xfrm>
            <a:off x="7273256" y="1836458"/>
            <a:ext cx="4630722" cy="52257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EDEB-5D41-FE7E-CBB2-B2BF7A6C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75" y="1890659"/>
            <a:ext cx="3982781" cy="3076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006DE-820E-F247-8EAE-0B9A6A3D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02" y="1890659"/>
            <a:ext cx="3921923" cy="3076681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E34A6E60-6685-9C1D-FD41-CC0C4B16A406}"/>
              </a:ext>
            </a:extLst>
          </p:cNvPr>
          <p:cNvSpPr txBox="1">
            <a:spLocks/>
          </p:cNvSpPr>
          <p:nvPr/>
        </p:nvSpPr>
        <p:spPr>
          <a:xfrm>
            <a:off x="1418175" y="5099481"/>
            <a:ext cx="3982781" cy="44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dirty="0">
                <a:solidFill>
                  <a:schemeClr val="tx2"/>
                </a:solidFill>
              </a:rPr>
              <a:t>Female : 0 Male : 1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0FD6D089-7EAB-41C3-12EF-FA1826FCF4D6}"/>
              </a:ext>
            </a:extLst>
          </p:cNvPr>
          <p:cNvSpPr txBox="1">
            <a:spLocks/>
          </p:cNvSpPr>
          <p:nvPr/>
        </p:nvSpPr>
        <p:spPr>
          <a:xfrm>
            <a:off x="6851902" y="5099481"/>
            <a:ext cx="3921923" cy="44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dirty="0">
                <a:solidFill>
                  <a:schemeClr val="tx2"/>
                </a:solidFill>
              </a:rPr>
              <a:t>Ethnic Group information was not specified.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30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6" name="Rectangle 4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0" name="Right Triangle 409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lowchart: Document 411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32">
            <a:extLst>
              <a:ext uri="{FF2B5EF4-FFF2-40B4-BE49-F238E27FC236}">
                <a16:creationId xmlns:a16="http://schemas.microsoft.com/office/drawing/2014/main" id="{FA04CEA6-B1D5-3535-DE56-FDEB8D36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984" y="585841"/>
            <a:ext cx="5414255" cy="7240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Evaluation criteria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E73B5-7D79-27B6-DA2F-7E7A8E46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07" y="1549887"/>
            <a:ext cx="4997188" cy="39227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6240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PREDICTING STUDENT MATH SCORES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cap="all">
              <a:solidFill>
                <a:schemeClr val="tx2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0666771-0266-5BCD-D70F-21B2016EA312}"/>
              </a:ext>
            </a:extLst>
          </p:cNvPr>
          <p:cNvSpPr txBox="1">
            <a:spLocks/>
          </p:cNvSpPr>
          <p:nvPr/>
        </p:nvSpPr>
        <p:spPr>
          <a:xfrm>
            <a:off x="1759845" y="2665430"/>
            <a:ext cx="2472825" cy="290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700" dirty="0">
                <a:solidFill>
                  <a:schemeClr val="tx2"/>
                </a:solidFill>
              </a:rPr>
              <a:t>some high school: 1</a:t>
            </a:r>
          </a:p>
          <a:p>
            <a:pPr marL="0" indent="0" algn="r">
              <a:buNone/>
            </a:pPr>
            <a:r>
              <a:rPr lang="en-US" sz="1700" dirty="0">
                <a:solidFill>
                  <a:schemeClr val="tx2"/>
                </a:solidFill>
              </a:rPr>
              <a:t>high school: 2</a:t>
            </a:r>
          </a:p>
          <a:p>
            <a:pPr marL="0" indent="0" algn="r">
              <a:buNone/>
            </a:pPr>
            <a:r>
              <a:rPr lang="en-US" sz="1700" dirty="0">
                <a:solidFill>
                  <a:schemeClr val="tx2"/>
                </a:solidFill>
              </a:rPr>
              <a:t>some college: 3</a:t>
            </a:r>
          </a:p>
          <a:p>
            <a:pPr marL="0" indent="0" algn="r">
              <a:buNone/>
            </a:pPr>
            <a:r>
              <a:rPr lang="en-US" sz="1700" dirty="0">
                <a:solidFill>
                  <a:schemeClr val="tx2"/>
                </a:solidFill>
              </a:rPr>
              <a:t>associate's degree: 4</a:t>
            </a:r>
          </a:p>
          <a:p>
            <a:pPr marL="0" indent="0" algn="r">
              <a:buNone/>
            </a:pPr>
            <a:r>
              <a:rPr lang="en-US" sz="1700" dirty="0">
                <a:solidFill>
                  <a:schemeClr val="tx2"/>
                </a:solidFill>
              </a:rPr>
              <a:t>bachelor's degree: 5</a:t>
            </a:r>
          </a:p>
          <a:p>
            <a:pPr marL="0" indent="0" algn="r">
              <a:buNone/>
            </a:pPr>
            <a:r>
              <a:rPr lang="en-US" sz="1700" dirty="0">
                <a:solidFill>
                  <a:schemeClr val="tx2"/>
                </a:solidFill>
              </a:rPr>
              <a:t>master's degree: 6</a:t>
            </a:r>
          </a:p>
          <a:p>
            <a:pPr marL="0" indent="0" algn="r">
              <a:buNone/>
            </a:pPr>
            <a:r>
              <a:rPr lang="en-US" sz="1700" dirty="0">
                <a:solidFill>
                  <a:schemeClr val="tx2"/>
                </a:solidFill>
              </a:rPr>
              <a:t>doctoral degree: 7</a:t>
            </a:r>
            <a:endParaRPr lang="en-US" sz="17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0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sz="2800" dirty="0"/>
              <a:t>Evaluation criteria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PREDICTING STUDENT MATH SCORES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7E2ED6-2E50-EFC8-C3B1-EBC2FC317BE4}"/>
              </a:ext>
            </a:extLst>
          </p:cNvPr>
          <p:cNvSpPr/>
          <p:nvPr/>
        </p:nvSpPr>
        <p:spPr>
          <a:xfrm>
            <a:off x="7273256" y="1836458"/>
            <a:ext cx="4630722" cy="52257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EDEB-5D41-FE7E-CBB2-B2BF7A6C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75" y="1890659"/>
            <a:ext cx="3982781" cy="3076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006DE-820E-F247-8EAE-0B9A6A3D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02" y="1890659"/>
            <a:ext cx="3921923" cy="3076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9950B-C032-0065-E638-2503FB260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76" y="1890659"/>
            <a:ext cx="3982780" cy="3076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04A949-B6D0-F18D-C958-F9FFA47B8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903" y="1889889"/>
            <a:ext cx="3921922" cy="3080104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CC33B95E-49B4-C971-D0AF-AC16DC02702A}"/>
              </a:ext>
            </a:extLst>
          </p:cNvPr>
          <p:cNvSpPr txBox="1">
            <a:spLocks/>
          </p:cNvSpPr>
          <p:nvPr/>
        </p:nvSpPr>
        <p:spPr>
          <a:xfrm>
            <a:off x="1418175" y="5099481"/>
            <a:ext cx="3982781" cy="44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dirty="0">
                <a:solidFill>
                  <a:schemeClr val="tx2"/>
                </a:solidFill>
              </a:rPr>
              <a:t>Completed : 2  No Prep : 1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3DB0E929-A568-034B-FEC6-905FADAA0B59}"/>
              </a:ext>
            </a:extLst>
          </p:cNvPr>
          <p:cNvSpPr txBox="1">
            <a:spLocks/>
          </p:cNvSpPr>
          <p:nvPr/>
        </p:nvSpPr>
        <p:spPr>
          <a:xfrm>
            <a:off x="6851902" y="5099481"/>
            <a:ext cx="3921922" cy="44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dirty="0">
                <a:solidFill>
                  <a:schemeClr val="tx2"/>
                </a:solidFill>
              </a:rPr>
              <a:t>Less than 5 hours : 1, 5 to 10 hours : 2, More than 10 hours: 3</a:t>
            </a:r>
          </a:p>
        </p:txBody>
      </p:sp>
    </p:spTree>
    <p:extLst>
      <p:ext uri="{BB962C8B-B14F-4D97-AF65-F5344CB8AC3E}">
        <p14:creationId xmlns:p14="http://schemas.microsoft.com/office/powerpoint/2010/main" val="322337380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02E147-4BAF-4B47-999D-EC8DD5623A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344FE56-6609-42A2-8D93-327BBD8DA3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8E18D-2C20-4167-8817-BB2E145DD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0</TotalTime>
  <Words>479</Words>
  <Application>Microsoft Office PowerPoint</Application>
  <PresentationFormat>Widescreen</PresentationFormat>
  <Paragraphs>115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Posterama</vt:lpstr>
      <vt:lpstr>SineVTI</vt:lpstr>
      <vt:lpstr>Predicting student math scores</vt:lpstr>
      <vt:lpstr>Agenda</vt:lpstr>
      <vt:lpstr>Introduction</vt:lpstr>
      <vt:lpstr>Target</vt:lpstr>
      <vt:lpstr>Evaluation criteria</vt:lpstr>
      <vt:lpstr>Evaluation criteria</vt:lpstr>
      <vt:lpstr>Evaluation criteria</vt:lpstr>
      <vt:lpstr>Evaluation criteria</vt:lpstr>
      <vt:lpstr>Evaluation criteria</vt:lpstr>
      <vt:lpstr>PowerPoint Presentation</vt:lpstr>
      <vt:lpstr>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2023-06-28T16:29:52Z</dcterms:created>
  <dcterms:modified xsi:type="dcterms:W3CDTF">2023-06-28T22:11:51Z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