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08" r:id="rId4"/>
  </p:sldMasterIdLst>
  <p:notesMasterIdLst>
    <p:notesMasterId r:id="rId18"/>
  </p:notesMasterIdLst>
  <p:handoutMasterIdLst>
    <p:handoutMasterId r:id="rId19"/>
  </p:handoutMasterIdLst>
  <p:sldIdLst>
    <p:sldId id="256" r:id="rId5"/>
    <p:sldId id="310" r:id="rId6"/>
    <p:sldId id="290" r:id="rId7"/>
    <p:sldId id="383" r:id="rId8"/>
    <p:sldId id="325" r:id="rId9"/>
    <p:sldId id="378" r:id="rId10"/>
    <p:sldId id="379" r:id="rId11"/>
    <p:sldId id="380" r:id="rId12"/>
    <p:sldId id="381" r:id="rId13"/>
    <p:sldId id="382" r:id="rId14"/>
    <p:sldId id="376" r:id="rId15"/>
    <p:sldId id="328"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A3C5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p:cViewPr>
        <p:scale>
          <a:sx n="100" d="100"/>
          <a:sy n="100" d="100"/>
        </p:scale>
        <p:origin x="936" y="396"/>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custT="1"/>
      <dgm:spPr>
        <a:solidFill>
          <a:schemeClr val="accent1"/>
        </a:solidFill>
        <a:ln w="19050">
          <a:noFill/>
        </a:ln>
      </dgm:spPr>
      <dgm:t>
        <a:bodyPr/>
        <a:lstStyle/>
        <a:p>
          <a:r>
            <a:rPr lang="en-US" sz="2000" b="1" kern="1200" dirty="0">
              <a:solidFill>
                <a:prstClr val="black"/>
              </a:solidFill>
              <a:latin typeface="Posterama"/>
              <a:ea typeface="+mn-ea"/>
              <a:cs typeface="+mn-cs"/>
            </a:rPr>
            <a:t>Students</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marL="0">
            <a:lnSpc>
              <a:spcPct val="100000"/>
            </a:lnSpc>
            <a:buFont typeface="Arial" panose="020B0604020202020204" pitchFamily="34" charset="0"/>
            <a:buNone/>
          </a:pPr>
          <a:r>
            <a:rPr lang="en-US" sz="1600" b="0" i="0" dirty="0"/>
            <a:t>To start a presentation, go to the Slide Show tab, and select From Beginning.</a:t>
          </a:r>
          <a:endParaRPr lang="en-US" sz="16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custT="1"/>
      <dgm:spPr>
        <a:solidFill>
          <a:schemeClr val="accent1">
            <a:alpha val="20000"/>
          </a:schemeClr>
        </a:solidFill>
        <a:ln w="19050">
          <a:noFill/>
        </a:ln>
      </dgm:spPr>
      <dgm:t>
        <a:bodyPr/>
        <a:lstStyle/>
        <a:p>
          <a:r>
            <a:rPr lang="en-US" sz="2000" b="1" dirty="0">
              <a:solidFill>
                <a:schemeClr val="tx1"/>
              </a:solidFill>
              <a:latin typeface="+mj-lt"/>
            </a:rPr>
            <a:t>School</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marL="0">
            <a:lnSpc>
              <a:spcPct val="100000"/>
            </a:lnSpc>
            <a:buFont typeface="Arial" panose="020B0604020202020204" pitchFamily="34" charset="0"/>
            <a:buNone/>
          </a:pPr>
          <a:r>
            <a:rPr lang="en-US" sz="1600" b="0" i="0" dirty="0">
              <a:solidFill>
                <a:schemeClr val="tx1"/>
              </a:solidFill>
            </a:rPr>
            <a:t>To display Presenter view, in Slide Show view, on the control bar at the bottom left select the three dots, and then Show Presenter View. </a:t>
          </a:r>
          <a:endParaRPr lang="en-US" sz="1600" dirty="0">
            <a:solidFill>
              <a:schemeClr val="tx1"/>
            </a:solidFill>
          </a:endParaRP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custT="1"/>
      <dgm:spPr>
        <a:solidFill>
          <a:schemeClr val="accent3"/>
        </a:solidFill>
        <a:ln w="19050">
          <a:noFill/>
        </a:ln>
      </dgm:spPr>
      <dgm:t>
        <a:bodyPr/>
        <a:lstStyle/>
        <a:p>
          <a:r>
            <a:rPr lang="en-US" sz="2000" b="1" dirty="0">
              <a:solidFill>
                <a:schemeClr val="tx1"/>
              </a:solidFill>
              <a:latin typeface="+mj-lt"/>
            </a:rPr>
            <a:t>Tutoring services</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marL="0">
            <a:lnSpc>
              <a:spcPct val="100000"/>
            </a:lnSpc>
            <a:buFont typeface="Arial" panose="020B0604020202020204" pitchFamily="34" charset="0"/>
            <a:buNone/>
          </a:pPr>
          <a:r>
            <a:rPr lang="en-US" sz="1600" b="0" i="0" dirty="0"/>
            <a:t>During your presentation, the speaker notes are visible on your monitor, but aren't visible to the audience. </a:t>
          </a:r>
          <a:endParaRPr lang="en-US" sz="16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C8FC339E-39F6-4A89-A23A-68C3243C6B19}" type="pres">
      <dgm:prSet presAssocID="{013DD35D-9765-4E5F-95CE-DA45F3637BF5}" presName="Name0" presStyleCnt="0">
        <dgm:presLayoutVars>
          <dgm:dir/>
          <dgm:animLvl val="lvl"/>
          <dgm:resizeHandles val="exact"/>
        </dgm:presLayoutVars>
      </dgm:prSet>
      <dgm:spPr/>
    </dgm:pt>
    <dgm:pt modelId="{6D880849-3CF4-4B9A-AA3D-2012E655E86C}" type="pres">
      <dgm:prSet presAssocID="{25E771E7-8CF7-4491-9507-55BFE693DC7B}" presName="composite" presStyleCnt="0"/>
      <dgm:spPr/>
    </dgm:pt>
    <dgm:pt modelId="{53A970A0-87A4-4055-8444-4B32FD55679F}" type="pres">
      <dgm:prSet presAssocID="{25E771E7-8CF7-4491-9507-55BFE693DC7B}" presName="parTx" presStyleLbl="alignNode1" presStyleIdx="0" presStyleCnt="3">
        <dgm:presLayoutVars>
          <dgm:chMax val="0"/>
          <dgm:chPref val="0"/>
          <dgm:bulletEnabled val="1"/>
        </dgm:presLayoutVars>
      </dgm:prSet>
      <dgm:spPr/>
    </dgm:pt>
    <dgm:pt modelId="{30479C4D-92A7-4148-A954-1F753DC42CF3}" type="pres">
      <dgm:prSet presAssocID="{25E771E7-8CF7-4491-9507-55BFE693DC7B}" presName="desTx" presStyleLbl="alignAccFollowNode1" presStyleIdx="0" presStyleCnt="3" custLinFactNeighborY="882">
        <dgm:presLayoutVars>
          <dgm:bulletEnabled val="1"/>
        </dgm:presLayoutVars>
      </dgm:prSet>
      <dgm:spPr/>
    </dgm:pt>
    <dgm:pt modelId="{D69D8654-40D9-4F98-997A-46F1A786D984}" type="pres">
      <dgm:prSet presAssocID="{B3CFB133-9C4F-4A0A-888D-0CEC78FFDFFC}" presName="space" presStyleCnt="0"/>
      <dgm:spPr/>
    </dgm:pt>
    <dgm:pt modelId="{37880899-2C43-4D97-BF52-758832B5C284}" type="pres">
      <dgm:prSet presAssocID="{D76BB3CF-DF5A-41FB-B6A4-25743CF1642F}" presName="composite" presStyleCnt="0"/>
      <dgm:spPr/>
    </dgm:pt>
    <dgm:pt modelId="{6DDDB16E-5E89-49FF-9D69-F27857F51C56}" type="pres">
      <dgm:prSet presAssocID="{D76BB3CF-DF5A-41FB-B6A4-25743CF1642F}" presName="parTx" presStyleLbl="alignNode1" presStyleIdx="1" presStyleCnt="3">
        <dgm:presLayoutVars>
          <dgm:chMax val="0"/>
          <dgm:chPref val="0"/>
          <dgm:bulletEnabled val="1"/>
        </dgm:presLayoutVars>
      </dgm:prSet>
      <dgm:spPr/>
    </dgm:pt>
    <dgm:pt modelId="{E073A826-7D3A-44DE-9A23-19A6213A5DC9}" type="pres">
      <dgm:prSet presAssocID="{D76BB3CF-DF5A-41FB-B6A4-25743CF1642F}" presName="desTx" presStyleLbl="alignAccFollowNode1" presStyleIdx="1" presStyleCnt="3">
        <dgm:presLayoutVars>
          <dgm:bulletEnabled val="1"/>
        </dgm:presLayoutVars>
      </dgm:prSet>
      <dgm:spPr/>
    </dgm:pt>
    <dgm:pt modelId="{7D6432E3-067A-4AC1-AB22-F0D44880ECB6}" type="pres">
      <dgm:prSet presAssocID="{24234FDB-132A-43EF-B90D-1D285BFF51D4}" presName="space" presStyleCnt="0"/>
      <dgm:spPr/>
    </dgm:pt>
    <dgm:pt modelId="{EBFEB845-6A67-41B7-8C99-698054EAA819}" type="pres">
      <dgm:prSet presAssocID="{8F3B4B19-33F4-47AC-BE4E-B66181ED98B4}" presName="composite" presStyleCnt="0"/>
      <dgm:spPr/>
    </dgm:pt>
    <dgm:pt modelId="{5ACDDD2E-A6DA-4B3F-B366-D8D165C71718}" type="pres">
      <dgm:prSet presAssocID="{8F3B4B19-33F4-47AC-BE4E-B66181ED98B4}" presName="parTx" presStyleLbl="alignNode1" presStyleIdx="2" presStyleCnt="3">
        <dgm:presLayoutVars>
          <dgm:chMax val="0"/>
          <dgm:chPref val="0"/>
          <dgm:bulletEnabled val="1"/>
        </dgm:presLayoutVars>
      </dgm:prSet>
      <dgm:spPr/>
    </dgm:pt>
    <dgm:pt modelId="{3232D775-33ED-44BE-9665-D5F655F5DD13}" type="pres">
      <dgm:prSet presAssocID="{8F3B4B19-33F4-47AC-BE4E-B66181ED98B4}" presName="desTx" presStyleLbl="alignAccFollowNode1" presStyleIdx="2" presStyleCnt="3">
        <dgm:presLayoutVars>
          <dgm:bulletEnabled val="1"/>
        </dgm:presLayoutVars>
      </dgm:prSet>
      <dgm:spPr/>
    </dgm:pt>
  </dgm:ptLst>
  <dgm:cxnLst>
    <dgm:cxn modelId="{843DC009-565E-4885-901C-D886E9837BFD}" type="presOf" srcId="{EB81D1D4-3A06-49A6-9CBB-2A11D66B1783}" destId="{30479C4D-92A7-4148-A954-1F753DC42CF3}" srcOrd="0" destOrd="0" presId="urn:microsoft.com/office/officeart/2005/8/layout/hList1"/>
    <dgm:cxn modelId="{E9FED118-8FC1-46A3-BD00-F94098ECD6A4}" srcId="{013DD35D-9765-4E5F-95CE-DA45F3637BF5}" destId="{8F3B4B19-33F4-47AC-BE4E-B66181ED98B4}" srcOrd="2" destOrd="0" parTransId="{D56FE0BA-AE10-413D-B7E3-CD20C3731D50}" sibTransId="{2C34AF2B-9D07-4B75-9E74-1C680AB14CF6}"/>
    <dgm:cxn modelId="{9D215225-F96D-4063-9D39-2337B246C5AC}" type="presOf" srcId="{013DD35D-9765-4E5F-95CE-DA45F3637BF5}" destId="{C8FC339E-39F6-4A89-A23A-68C3243C6B19}" srcOrd="0" destOrd="0" presId="urn:microsoft.com/office/officeart/2005/8/layout/hList1"/>
    <dgm:cxn modelId="{C23B5F60-F074-45B8-BB09-18AD4152539D}" srcId="{8F3B4B19-33F4-47AC-BE4E-B66181ED98B4}" destId="{0AFF4C1B-302C-42EF-B59F-97CDC2799D17}" srcOrd="0" destOrd="0" parTransId="{0EBE8459-BB53-4FEB-9003-4D3795F4559C}" sibTransId="{6755B5A7-26F9-4D2F-8EA9-DCC4A05B07D9}"/>
    <dgm:cxn modelId="{3556B375-4267-4980-9580-6A6923810F9D}" type="presOf" srcId="{25E771E7-8CF7-4491-9507-55BFE693DC7B}" destId="{53A970A0-87A4-4055-8444-4B32FD55679F}" srcOrd="0" destOrd="0" presId="urn:microsoft.com/office/officeart/2005/8/layout/hList1"/>
    <dgm:cxn modelId="{E01FE584-0925-4BC0-9383-A1E85DE458FD}" srcId="{013DD35D-9765-4E5F-95CE-DA45F3637BF5}" destId="{25E771E7-8CF7-4491-9507-55BFE693DC7B}" srcOrd="0" destOrd="0" parTransId="{D34FC0B2-1D9D-47C1-B680-27EF2E97D428}" sibTransId="{B3CFB133-9C4F-4A0A-888D-0CEC78FFDFFC}"/>
    <dgm:cxn modelId="{37087F87-2DAA-4332-B2D7-45EEBCF92C38}" type="presOf" srcId="{0AFF4C1B-302C-42EF-B59F-97CDC2799D17}" destId="{3232D775-33ED-44BE-9665-D5F655F5DD13}" srcOrd="0" destOrd="0" presId="urn:microsoft.com/office/officeart/2005/8/layout/hList1"/>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35E5079F-5083-444F-AB81-20E3CA3E9BD6}" type="presOf" srcId="{D76BB3CF-DF5A-41FB-B6A4-25743CF1642F}" destId="{6DDDB16E-5E89-49FF-9D69-F27857F51C56}" srcOrd="0" destOrd="0" presId="urn:microsoft.com/office/officeart/2005/8/layout/hList1"/>
    <dgm:cxn modelId="{8F41A8AC-1133-4B77-AB8F-1BA82485CE60}" type="presOf" srcId="{8F3B4B19-33F4-47AC-BE4E-B66181ED98B4}" destId="{5ACDDD2E-A6DA-4B3F-B366-D8D165C71718}" srcOrd="0" destOrd="0" presId="urn:microsoft.com/office/officeart/2005/8/layout/hList1"/>
    <dgm:cxn modelId="{5E008CC8-B8C6-4B46-94B0-C60406121E38}" srcId="{25E771E7-8CF7-4491-9507-55BFE693DC7B}" destId="{EB81D1D4-3A06-49A6-9CBB-2A11D66B1783}" srcOrd="0" destOrd="0" parTransId="{721F31C1-C769-40A8-9C34-A74470BAB532}" sibTransId="{0519A5BA-BBEC-4C39-9FFD-05D4C020199E}"/>
    <dgm:cxn modelId="{1CADD0FF-5729-4229-8B56-BD1FE8199BD8}" type="presOf" srcId="{3F378E98-4217-47A9-8134-DE6C3ABFE041}" destId="{E073A826-7D3A-44DE-9A23-19A6213A5DC9}" srcOrd="0" destOrd="0" presId="urn:microsoft.com/office/officeart/2005/8/layout/hList1"/>
    <dgm:cxn modelId="{B9BD7136-F8E2-46D4-86A3-9F39AC0978AC}" type="presParOf" srcId="{C8FC339E-39F6-4A89-A23A-68C3243C6B19}" destId="{6D880849-3CF4-4B9A-AA3D-2012E655E86C}" srcOrd="0" destOrd="0" presId="urn:microsoft.com/office/officeart/2005/8/layout/hList1"/>
    <dgm:cxn modelId="{46B3147F-0F6E-4763-9B43-31D8426B8310}" type="presParOf" srcId="{6D880849-3CF4-4B9A-AA3D-2012E655E86C}" destId="{53A970A0-87A4-4055-8444-4B32FD55679F}" srcOrd="0" destOrd="0" presId="urn:microsoft.com/office/officeart/2005/8/layout/hList1"/>
    <dgm:cxn modelId="{E5FB3A68-8993-4B23-A453-CE3C306B6D1B}" type="presParOf" srcId="{6D880849-3CF4-4B9A-AA3D-2012E655E86C}" destId="{30479C4D-92A7-4148-A954-1F753DC42CF3}" srcOrd="1" destOrd="0" presId="urn:microsoft.com/office/officeart/2005/8/layout/hList1"/>
    <dgm:cxn modelId="{6B12D234-3FA8-48D6-8C4F-6FCCA1B66DB5}" type="presParOf" srcId="{C8FC339E-39F6-4A89-A23A-68C3243C6B19}" destId="{D69D8654-40D9-4F98-997A-46F1A786D984}" srcOrd="1" destOrd="0" presId="urn:microsoft.com/office/officeart/2005/8/layout/hList1"/>
    <dgm:cxn modelId="{875F7273-CD20-46BF-8AB7-789D52A4E0CB}" type="presParOf" srcId="{C8FC339E-39F6-4A89-A23A-68C3243C6B19}" destId="{37880899-2C43-4D97-BF52-758832B5C284}" srcOrd="2" destOrd="0" presId="urn:microsoft.com/office/officeart/2005/8/layout/hList1"/>
    <dgm:cxn modelId="{F3147B62-A2AE-4922-9FDB-162A1A757E07}" type="presParOf" srcId="{37880899-2C43-4D97-BF52-758832B5C284}" destId="{6DDDB16E-5E89-49FF-9D69-F27857F51C56}" srcOrd="0" destOrd="0" presId="urn:microsoft.com/office/officeart/2005/8/layout/hList1"/>
    <dgm:cxn modelId="{69F575BD-F97D-43D2-AB49-073551D9FE2A}" type="presParOf" srcId="{37880899-2C43-4D97-BF52-758832B5C284}" destId="{E073A826-7D3A-44DE-9A23-19A6213A5DC9}" srcOrd="1" destOrd="0" presId="urn:microsoft.com/office/officeart/2005/8/layout/hList1"/>
    <dgm:cxn modelId="{6F8F1119-2D5B-4301-A6CB-B58A5D7DD02E}" type="presParOf" srcId="{C8FC339E-39F6-4A89-A23A-68C3243C6B19}" destId="{7D6432E3-067A-4AC1-AB22-F0D44880ECB6}" srcOrd="3" destOrd="0" presId="urn:microsoft.com/office/officeart/2005/8/layout/hList1"/>
    <dgm:cxn modelId="{A19C6767-22D5-47D7-A387-4EBF49DD50DF}" type="presParOf" srcId="{C8FC339E-39F6-4A89-A23A-68C3243C6B19}" destId="{EBFEB845-6A67-41B7-8C99-698054EAA819}" srcOrd="4" destOrd="0" presId="urn:microsoft.com/office/officeart/2005/8/layout/hList1"/>
    <dgm:cxn modelId="{F17E0319-B992-4707-AE32-C31D4D79CA95}" type="presParOf" srcId="{EBFEB845-6A67-41B7-8C99-698054EAA819}" destId="{5ACDDD2E-A6DA-4B3F-B366-D8D165C71718}" srcOrd="0" destOrd="0" presId="urn:microsoft.com/office/officeart/2005/8/layout/hList1"/>
    <dgm:cxn modelId="{B65C01C1-1E26-41CF-B840-55EEBC838000}" type="presParOf" srcId="{EBFEB845-6A67-41B7-8C99-698054EAA819}" destId="{3232D775-33ED-44BE-9665-D5F655F5DD1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60FD9-7D0C-411C-A87E-1E18399E6972}"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4BCF4DCE-ED1F-454F-8D82-2CCC3F3E6B5F}">
      <dgm:prSet phldrT="[Text]">
        <dgm:style>
          <a:lnRef idx="2">
            <a:schemeClr val="accent2">
              <a:shade val="15000"/>
            </a:schemeClr>
          </a:lnRef>
          <a:fillRef idx="1">
            <a:schemeClr val="accent2"/>
          </a:fillRef>
          <a:effectRef idx="0">
            <a:schemeClr val="accent2"/>
          </a:effectRef>
          <a:fontRef idx="minor">
            <a:schemeClr val="lt1"/>
          </a:fontRef>
        </dgm:style>
      </dgm:prSet>
      <dgm:spPr>
        <a:ln/>
      </dgm:spPr>
      <dgm:t>
        <a:bodyPr/>
        <a:lstStyle/>
        <a:p>
          <a:r>
            <a:rPr lang="en-US" dirty="0">
              <a:ln>
                <a:solidFill>
                  <a:srgbClr val="4A3C50"/>
                </a:solidFill>
              </a:ln>
            </a:rPr>
            <a:t>Model</a:t>
          </a:r>
        </a:p>
      </dgm:t>
    </dgm:pt>
    <dgm:pt modelId="{8AABA048-92D3-46D6-A151-4367122DB756}" type="parTrans" cxnId="{B78A5A48-05E0-4487-A793-9FE5EDD13258}">
      <dgm:prSet/>
      <dgm:spPr/>
      <dgm:t>
        <a:bodyPr/>
        <a:lstStyle/>
        <a:p>
          <a:endParaRPr lang="en-US"/>
        </a:p>
      </dgm:t>
    </dgm:pt>
    <dgm:pt modelId="{A0C7E685-4B22-41FC-A274-4E3317387F1E}" type="sibTrans" cxnId="{B78A5A48-05E0-4487-A793-9FE5EDD13258}">
      <dgm:prSet/>
      <dgm:spPr/>
      <dgm:t>
        <a:bodyPr/>
        <a:lstStyle/>
        <a:p>
          <a:endParaRPr lang="en-US"/>
        </a:p>
      </dgm:t>
    </dgm:pt>
    <dgm:pt modelId="{8549AF7B-D151-42E2-96F6-0E36DB1230DE}">
      <dgm:prSet phldrT="[Text]"/>
      <dgm:spPr/>
      <dgm:t>
        <a:bodyPr/>
        <a:lstStyle/>
        <a:p>
          <a:r>
            <a:rPr lang="en-US" dirty="0"/>
            <a:t>Parental factors</a:t>
          </a:r>
        </a:p>
      </dgm:t>
    </dgm:pt>
    <dgm:pt modelId="{9B0796CA-1215-4750-A2FA-EB21E3D2A120}" type="parTrans" cxnId="{3B5C138E-A137-49F8-9DD1-C66FAC0B387A}">
      <dgm:prSet/>
      <dgm:spPr/>
      <dgm:t>
        <a:bodyPr/>
        <a:lstStyle/>
        <a:p>
          <a:endParaRPr lang="en-US"/>
        </a:p>
      </dgm:t>
    </dgm:pt>
    <dgm:pt modelId="{3AE62DE0-9A01-4C42-B472-1C679F05DE33}" type="sibTrans" cxnId="{3B5C138E-A137-49F8-9DD1-C66FAC0B387A}">
      <dgm:prSet/>
      <dgm:spPr/>
      <dgm:t>
        <a:bodyPr/>
        <a:lstStyle/>
        <a:p>
          <a:endParaRPr lang="en-US"/>
        </a:p>
      </dgm:t>
    </dgm:pt>
    <dgm:pt modelId="{D6D11B16-83EE-420E-A241-8F926E4DF4D2}">
      <dgm:prSet phldrT="[Text]"/>
      <dgm:spPr/>
      <dgm:t>
        <a:bodyPr/>
        <a:lstStyle/>
        <a:p>
          <a:r>
            <a:rPr lang="en-US" dirty="0"/>
            <a:t>Student characteristics</a:t>
          </a:r>
        </a:p>
      </dgm:t>
    </dgm:pt>
    <dgm:pt modelId="{FC89DB22-3762-4B14-971C-A6D56FC7BC06}" type="parTrans" cxnId="{AA8850B9-9181-4D13-8BBB-6F5716F1B84D}">
      <dgm:prSet/>
      <dgm:spPr/>
      <dgm:t>
        <a:bodyPr/>
        <a:lstStyle/>
        <a:p>
          <a:endParaRPr lang="en-US"/>
        </a:p>
      </dgm:t>
    </dgm:pt>
    <dgm:pt modelId="{DFB553F4-0F26-4C43-9BA0-1627DD045FD0}" type="sibTrans" cxnId="{AA8850B9-9181-4D13-8BBB-6F5716F1B84D}">
      <dgm:prSet/>
      <dgm:spPr/>
      <dgm:t>
        <a:bodyPr/>
        <a:lstStyle/>
        <a:p>
          <a:endParaRPr lang="en-US"/>
        </a:p>
      </dgm:t>
    </dgm:pt>
    <dgm:pt modelId="{5100C99E-F841-4A4C-974C-6CB65A72F671}">
      <dgm:prSet phldrT="[Text]"/>
      <dgm:spPr/>
      <dgm:t>
        <a:bodyPr/>
        <a:lstStyle/>
        <a:p>
          <a:r>
            <a:rPr lang="en-US" dirty="0"/>
            <a:t>Environmental   factors</a:t>
          </a:r>
        </a:p>
      </dgm:t>
    </dgm:pt>
    <dgm:pt modelId="{DCFC1355-753E-43FD-9EA7-1FBF4801FB23}" type="parTrans" cxnId="{A57CA4CA-D73D-4397-85BF-989731CD1C40}">
      <dgm:prSet/>
      <dgm:spPr/>
      <dgm:t>
        <a:bodyPr/>
        <a:lstStyle/>
        <a:p>
          <a:endParaRPr lang="en-US"/>
        </a:p>
      </dgm:t>
    </dgm:pt>
    <dgm:pt modelId="{A2265891-8595-472D-8128-8CEF7035215E}" type="sibTrans" cxnId="{A57CA4CA-D73D-4397-85BF-989731CD1C40}">
      <dgm:prSet/>
      <dgm:spPr/>
      <dgm:t>
        <a:bodyPr/>
        <a:lstStyle/>
        <a:p>
          <a:endParaRPr lang="en-US"/>
        </a:p>
      </dgm:t>
    </dgm:pt>
    <dgm:pt modelId="{6C8615C1-8A07-47E4-96C5-77E961E04DD2}" type="pres">
      <dgm:prSet presAssocID="{54260FD9-7D0C-411C-A87E-1E18399E6972}" presName="Name0" presStyleCnt="0">
        <dgm:presLayoutVars>
          <dgm:chMax/>
          <dgm:chPref val="1"/>
          <dgm:dir/>
          <dgm:animOne val="branch"/>
          <dgm:animLvl val="lvl"/>
          <dgm:resizeHandles/>
        </dgm:presLayoutVars>
      </dgm:prSet>
      <dgm:spPr/>
    </dgm:pt>
    <dgm:pt modelId="{61D49665-DE8C-496A-AE11-0211BBF354DE}" type="pres">
      <dgm:prSet presAssocID="{4BCF4DCE-ED1F-454F-8D82-2CCC3F3E6B5F}" presName="composite" presStyleCnt="0"/>
      <dgm:spPr/>
    </dgm:pt>
    <dgm:pt modelId="{0D3B404D-8BCC-46EC-9859-2979FD06E108}" type="pres">
      <dgm:prSet presAssocID="{4BCF4DCE-ED1F-454F-8D82-2CCC3F3E6B5F}" presName="ParentAccent1" presStyleLbl="alignNode1" presStyleIdx="0"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01EC55AD-711A-4BFB-99F0-5610A28E0AB8}" type="pres">
      <dgm:prSet presAssocID="{4BCF4DCE-ED1F-454F-8D82-2CCC3F3E6B5F}" presName="ParentAccent2" presStyleLbl="alignNode1" presStyleIdx="1"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987E8022-2446-485E-80A6-C062BE475346}" type="pres">
      <dgm:prSet presAssocID="{4BCF4DCE-ED1F-454F-8D82-2CCC3F3E6B5F}" presName="ParentAccent3" presStyleLbl="alignNode1" presStyleIdx="2"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07B0CED9-AB81-4C73-B434-F623BF6AA99E}" type="pres">
      <dgm:prSet presAssocID="{4BCF4DCE-ED1F-454F-8D82-2CCC3F3E6B5F}" presName="ParentAccent4" presStyleLbl="alignNode1" presStyleIdx="3"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F3A4CE89-D7AB-4B0E-BEC7-E6AA31B32281}" type="pres">
      <dgm:prSet presAssocID="{4BCF4DCE-ED1F-454F-8D82-2CCC3F3E6B5F}" presName="ParentAccent5" presStyleLbl="alignNode1" presStyleIdx="4"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D1A3D25C-A4D6-45B3-8A70-DC9784AA2A03}" type="pres">
      <dgm:prSet presAssocID="{4BCF4DCE-ED1F-454F-8D82-2CCC3F3E6B5F}" presName="ParentAccent6" presStyleLbl="alignNode1" presStyleIdx="5"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2512B6AE-4D8E-4179-8CB5-560DA9635AF8}" type="pres">
      <dgm:prSet presAssocID="{4BCF4DCE-ED1F-454F-8D82-2CCC3F3E6B5F}" presName="ParentAccent7" presStyleLbl="alignNode1" presStyleIdx="6"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CB81DAF2-FC18-49E0-81F3-C6E266231AF6}" type="pres">
      <dgm:prSet presAssocID="{4BCF4DCE-ED1F-454F-8D82-2CCC3F3E6B5F}" presName="ParentAccent8" presStyleLbl="alignNode1" presStyleIdx="7"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78915F34-10F9-4236-B759-CC33CB8D41C9}" type="pres">
      <dgm:prSet presAssocID="{4BCF4DCE-ED1F-454F-8D82-2CCC3F3E6B5F}" presName="ParentAccent9" presStyleLbl="alignNode1" presStyleIdx="8"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118FD925-6F69-40DE-AAB6-AAC49919470B}" type="pres">
      <dgm:prSet presAssocID="{4BCF4DCE-ED1F-454F-8D82-2CCC3F3E6B5F}" presName="ParentAccent10" presStyleLbl="alignNode1" presStyleIdx="9"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6CEE5DD5-4493-46F4-9407-FA82FA7D9AC0}" type="pres">
      <dgm:prSet presAssocID="{4BCF4DCE-ED1F-454F-8D82-2CCC3F3E6B5F}" presName="Parent" presStyleLbl="alignNode1" presStyleIdx="10" presStyleCnt="34">
        <dgm:presLayoutVars>
          <dgm:chMax val="5"/>
          <dgm:chPref val="3"/>
          <dgm:bulletEnabled val="1"/>
        </dgm:presLayoutVars>
      </dgm:prSet>
      <dgm:spPr/>
    </dgm:pt>
    <dgm:pt modelId="{8B34BCEB-9EEB-4702-9F44-E76263A8E581}" type="pres">
      <dgm:prSet presAssocID="{8549AF7B-D151-42E2-96F6-0E36DB1230DE}" presName="Child1Accent1" presStyleLbl="alignNode1" presStyleIdx="11"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25649D6E-748B-4B82-8D9E-9CDBCAF52368}" type="pres">
      <dgm:prSet presAssocID="{8549AF7B-D151-42E2-96F6-0E36DB1230DE}" presName="Child1Accent2" presStyleLbl="alignNode1" presStyleIdx="12"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62DA3736-9235-4F45-8938-E71577CDF6FB}" type="pres">
      <dgm:prSet presAssocID="{8549AF7B-D151-42E2-96F6-0E36DB1230DE}" presName="Child1Accent3" presStyleLbl="alignNode1" presStyleIdx="13"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9AF8CDD7-0DE6-414B-9E65-C3C80DA1B5C7}" type="pres">
      <dgm:prSet presAssocID="{8549AF7B-D151-42E2-96F6-0E36DB1230DE}" presName="Child1Accent4" presStyleLbl="alignNode1" presStyleIdx="14"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2E0380B2-87E6-40C4-B670-41FBD2CE0223}" type="pres">
      <dgm:prSet presAssocID="{8549AF7B-D151-42E2-96F6-0E36DB1230DE}" presName="Child1Accent5" presStyleLbl="alignNode1" presStyleIdx="15"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4E6C8EBB-748D-47A6-81C6-FA98118AC605}" type="pres">
      <dgm:prSet presAssocID="{8549AF7B-D151-42E2-96F6-0E36DB1230DE}" presName="Child1Accent6" presStyleLbl="alignNode1" presStyleIdx="16"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C0AEE1CB-1FFF-4684-BF3E-5096098BD9B0}" type="pres">
      <dgm:prSet presAssocID="{8549AF7B-D151-42E2-96F6-0E36DB1230DE}" presName="Child1Accent7" presStyleLbl="alignNode1" presStyleIdx="17"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DDBA9CA7-E4DB-4EEF-A4E8-CE2E773FA628}" type="pres">
      <dgm:prSet presAssocID="{8549AF7B-D151-42E2-96F6-0E36DB1230DE}" presName="Child1Accent8" presStyleLbl="alignNode1" presStyleIdx="18" presStyleCnt="34"/>
      <dgm:spPr/>
    </dgm:pt>
    <dgm:pt modelId="{E6815BA4-5EBB-4BA5-BEB0-1DC75C94F751}" type="pres">
      <dgm:prSet presAssocID="{8549AF7B-D151-42E2-96F6-0E36DB1230DE}" presName="Child1Accent9" presStyleLbl="alignNode1" presStyleIdx="19" presStyleCnt="34"/>
      <dgm:spPr/>
    </dgm:pt>
    <dgm:pt modelId="{A56E90CC-98F2-4E7D-9AB4-2299BF884A24}" type="pres">
      <dgm:prSet presAssocID="{8549AF7B-D151-42E2-96F6-0E36DB1230DE}" presName="Child1" presStyleLbl="revTx" presStyleIdx="0" presStyleCnt="3">
        <dgm:presLayoutVars>
          <dgm:chMax/>
          <dgm:chPref val="0"/>
          <dgm:bulletEnabled val="1"/>
        </dgm:presLayoutVars>
      </dgm:prSet>
      <dgm:spPr/>
    </dgm:pt>
    <dgm:pt modelId="{4E0A5123-864A-48C6-857F-2A52E9275AAD}" type="pres">
      <dgm:prSet presAssocID="{D6D11B16-83EE-420E-A241-8F926E4DF4D2}" presName="Child2Accent1" presStyleLbl="alignNode1" presStyleIdx="20"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5F67AD77-80B4-44E3-861F-87F06ADDF2DE}" type="pres">
      <dgm:prSet presAssocID="{D6D11B16-83EE-420E-A241-8F926E4DF4D2}" presName="Child2Accent2" presStyleLbl="alignNode1" presStyleIdx="21"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0677669F-766E-41D5-91CC-1548DE91989C}" type="pres">
      <dgm:prSet presAssocID="{D6D11B16-83EE-420E-A241-8F926E4DF4D2}" presName="Child2Accent3" presStyleLbl="alignNode1" presStyleIdx="22"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79A8DBD5-C5BA-436D-9A4F-D6661CD753C7}" type="pres">
      <dgm:prSet presAssocID="{D6D11B16-83EE-420E-A241-8F926E4DF4D2}" presName="Child2Accent4" presStyleLbl="alignNode1" presStyleIdx="23"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192D223E-0E9E-43A9-918F-7C93D0866F84}" type="pres">
      <dgm:prSet presAssocID="{D6D11B16-83EE-420E-A241-8F926E4DF4D2}" presName="Child2Accent5" presStyleLbl="alignNode1" presStyleIdx="24"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22E85A5E-FB7F-4FAD-BF1C-04611707468E}" type="pres">
      <dgm:prSet presAssocID="{D6D11B16-83EE-420E-A241-8F926E4DF4D2}" presName="Child2Accent6" presStyleLbl="alignNode1" presStyleIdx="25"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FEAE3BFF-5030-46CA-A6DF-6F6CB885AD2D}" type="pres">
      <dgm:prSet presAssocID="{D6D11B16-83EE-420E-A241-8F926E4DF4D2}" presName="Child2Accent7" presStyleLbl="alignNode1" presStyleIdx="26" presStyleCnt="34"/>
      <dgm:spPr/>
    </dgm:pt>
    <dgm:pt modelId="{589E4588-E67D-4AF5-8EF8-265A04C8D9AA}" type="pres">
      <dgm:prSet presAssocID="{D6D11B16-83EE-420E-A241-8F926E4DF4D2}" presName="Child2" presStyleLbl="revTx" presStyleIdx="1" presStyleCnt="3">
        <dgm:presLayoutVars>
          <dgm:chMax/>
          <dgm:chPref val="0"/>
          <dgm:bulletEnabled val="1"/>
        </dgm:presLayoutVars>
      </dgm:prSet>
      <dgm:spPr/>
    </dgm:pt>
    <dgm:pt modelId="{3CFBBC22-5F56-4AE8-8BAA-99BBAE971DDD}" type="pres">
      <dgm:prSet presAssocID="{5100C99E-F841-4A4C-974C-6CB65A72F671}" presName="Child3Accent1" presStyleLbl="alignNode1" presStyleIdx="27"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AF7347BB-1B45-49CD-A515-72F79625F2EA}" type="pres">
      <dgm:prSet presAssocID="{5100C99E-F841-4A4C-974C-6CB65A72F671}" presName="Child3Accent2" presStyleLbl="alignNode1" presStyleIdx="28"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43ADD810-45AD-46D0-94DC-9CD6C82C79AC}" type="pres">
      <dgm:prSet presAssocID="{5100C99E-F841-4A4C-974C-6CB65A72F671}" presName="Child3Accent3" presStyleLbl="alignNode1" presStyleIdx="29"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F9D3A42A-C436-4BD6-A516-09465267C498}" type="pres">
      <dgm:prSet presAssocID="{5100C99E-F841-4A4C-974C-6CB65A72F671}" presName="Child3Accent4" presStyleLbl="alignNode1" presStyleIdx="30"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B2041315-3A00-4F69-9FF9-98F493E45C80}" type="pres">
      <dgm:prSet presAssocID="{5100C99E-F841-4A4C-974C-6CB65A72F671}" presName="Child3Accent5" presStyleLbl="alignNode1" presStyleIdx="31"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FFCAC694-6367-4604-BC80-DAACD9D82433}" type="pres">
      <dgm:prSet presAssocID="{5100C99E-F841-4A4C-974C-6CB65A72F671}" presName="Child3Accent6" presStyleLbl="alignNode1" presStyleIdx="32"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580A95DA-986D-4F4A-B0A7-6BCA07BC703D}" type="pres">
      <dgm:prSet presAssocID="{5100C99E-F841-4A4C-974C-6CB65A72F671}" presName="Child3Accent7" presStyleLbl="alignNode1" presStyleIdx="33" presStyleCnt="3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38C7EBC3-53C3-4227-AD5E-4C5D027B1B4E}" type="pres">
      <dgm:prSet presAssocID="{5100C99E-F841-4A4C-974C-6CB65A72F671}" presName="Child3" presStyleLbl="revTx" presStyleIdx="2" presStyleCnt="3">
        <dgm:presLayoutVars>
          <dgm:chMax/>
          <dgm:chPref val="0"/>
          <dgm:bulletEnabled val="1"/>
        </dgm:presLayoutVars>
      </dgm:prSet>
      <dgm:spPr/>
    </dgm:pt>
  </dgm:ptLst>
  <dgm:cxnLst>
    <dgm:cxn modelId="{37760312-089C-4E81-A94D-AB0871D64B48}" type="presOf" srcId="{D6D11B16-83EE-420E-A241-8F926E4DF4D2}" destId="{589E4588-E67D-4AF5-8EF8-265A04C8D9AA}" srcOrd="0" destOrd="0" presId="urn:microsoft.com/office/officeart/2011/layout/ConvergingText"/>
    <dgm:cxn modelId="{E52F731B-206B-4815-B397-8CAB302FB304}" type="presOf" srcId="{4BCF4DCE-ED1F-454F-8D82-2CCC3F3E6B5F}" destId="{6CEE5DD5-4493-46F4-9407-FA82FA7D9AC0}" srcOrd="0" destOrd="0" presId="urn:microsoft.com/office/officeart/2011/layout/ConvergingText"/>
    <dgm:cxn modelId="{B78A5A48-05E0-4487-A793-9FE5EDD13258}" srcId="{54260FD9-7D0C-411C-A87E-1E18399E6972}" destId="{4BCF4DCE-ED1F-454F-8D82-2CCC3F3E6B5F}" srcOrd="0" destOrd="0" parTransId="{8AABA048-92D3-46D6-A151-4367122DB756}" sibTransId="{A0C7E685-4B22-41FC-A274-4E3317387F1E}"/>
    <dgm:cxn modelId="{7FDC668C-9CA0-4DBD-AA55-50A425D58CEC}" type="presOf" srcId="{5100C99E-F841-4A4C-974C-6CB65A72F671}" destId="{38C7EBC3-53C3-4227-AD5E-4C5D027B1B4E}" srcOrd="0" destOrd="0" presId="urn:microsoft.com/office/officeart/2011/layout/ConvergingText"/>
    <dgm:cxn modelId="{3B5C138E-A137-49F8-9DD1-C66FAC0B387A}" srcId="{4BCF4DCE-ED1F-454F-8D82-2CCC3F3E6B5F}" destId="{8549AF7B-D151-42E2-96F6-0E36DB1230DE}" srcOrd="0" destOrd="0" parTransId="{9B0796CA-1215-4750-A2FA-EB21E3D2A120}" sibTransId="{3AE62DE0-9A01-4C42-B472-1C679F05DE33}"/>
    <dgm:cxn modelId="{AA8850B9-9181-4D13-8BBB-6F5716F1B84D}" srcId="{4BCF4DCE-ED1F-454F-8D82-2CCC3F3E6B5F}" destId="{D6D11B16-83EE-420E-A241-8F926E4DF4D2}" srcOrd="1" destOrd="0" parTransId="{FC89DB22-3762-4B14-971C-A6D56FC7BC06}" sibTransId="{DFB553F4-0F26-4C43-9BA0-1627DD045FD0}"/>
    <dgm:cxn modelId="{A57CA4CA-D73D-4397-85BF-989731CD1C40}" srcId="{4BCF4DCE-ED1F-454F-8D82-2CCC3F3E6B5F}" destId="{5100C99E-F841-4A4C-974C-6CB65A72F671}" srcOrd="2" destOrd="0" parTransId="{DCFC1355-753E-43FD-9EA7-1FBF4801FB23}" sibTransId="{A2265891-8595-472D-8128-8CEF7035215E}"/>
    <dgm:cxn modelId="{6FD6E7DF-1462-475F-AB5B-FDE3B5B6CAF0}" type="presOf" srcId="{54260FD9-7D0C-411C-A87E-1E18399E6972}" destId="{6C8615C1-8A07-47E4-96C5-77E961E04DD2}" srcOrd="0" destOrd="0" presId="urn:microsoft.com/office/officeart/2011/layout/ConvergingText"/>
    <dgm:cxn modelId="{36F8D5F3-AD1B-4B0E-A321-058E920F5DD6}" type="presOf" srcId="{8549AF7B-D151-42E2-96F6-0E36DB1230DE}" destId="{A56E90CC-98F2-4E7D-9AB4-2299BF884A24}" srcOrd="0" destOrd="0" presId="urn:microsoft.com/office/officeart/2011/layout/ConvergingText"/>
    <dgm:cxn modelId="{25764116-9CF5-42C9-B133-75ED9DC2D78D}" type="presParOf" srcId="{6C8615C1-8A07-47E4-96C5-77E961E04DD2}" destId="{61D49665-DE8C-496A-AE11-0211BBF354DE}" srcOrd="0" destOrd="0" presId="urn:microsoft.com/office/officeart/2011/layout/ConvergingText"/>
    <dgm:cxn modelId="{49CC905C-F33D-4F25-9106-116A6C04FB68}" type="presParOf" srcId="{61D49665-DE8C-496A-AE11-0211BBF354DE}" destId="{0D3B404D-8BCC-46EC-9859-2979FD06E108}" srcOrd="0" destOrd="0" presId="urn:microsoft.com/office/officeart/2011/layout/ConvergingText"/>
    <dgm:cxn modelId="{B2B560D4-8C30-48C5-877C-ADB23F2B9A39}" type="presParOf" srcId="{61D49665-DE8C-496A-AE11-0211BBF354DE}" destId="{01EC55AD-711A-4BFB-99F0-5610A28E0AB8}" srcOrd="1" destOrd="0" presId="urn:microsoft.com/office/officeart/2011/layout/ConvergingText"/>
    <dgm:cxn modelId="{82F81873-F0AD-4FA7-A33B-E7761A595EA2}" type="presParOf" srcId="{61D49665-DE8C-496A-AE11-0211BBF354DE}" destId="{987E8022-2446-485E-80A6-C062BE475346}" srcOrd="2" destOrd="0" presId="urn:microsoft.com/office/officeart/2011/layout/ConvergingText"/>
    <dgm:cxn modelId="{27762ECA-658A-4A22-8077-08EB545D5F53}" type="presParOf" srcId="{61D49665-DE8C-496A-AE11-0211BBF354DE}" destId="{07B0CED9-AB81-4C73-B434-F623BF6AA99E}" srcOrd="3" destOrd="0" presId="urn:microsoft.com/office/officeart/2011/layout/ConvergingText"/>
    <dgm:cxn modelId="{E9433BEF-51D6-43A3-B3FE-6136F51FBCC4}" type="presParOf" srcId="{61D49665-DE8C-496A-AE11-0211BBF354DE}" destId="{F3A4CE89-D7AB-4B0E-BEC7-E6AA31B32281}" srcOrd="4" destOrd="0" presId="urn:microsoft.com/office/officeart/2011/layout/ConvergingText"/>
    <dgm:cxn modelId="{9D114BCE-D025-45A6-B2C9-8D9E76E200D5}" type="presParOf" srcId="{61D49665-DE8C-496A-AE11-0211BBF354DE}" destId="{D1A3D25C-A4D6-45B3-8A70-DC9784AA2A03}" srcOrd="5" destOrd="0" presId="urn:microsoft.com/office/officeart/2011/layout/ConvergingText"/>
    <dgm:cxn modelId="{7092B57E-0AF0-4294-8A0E-3CFBC10B27BB}" type="presParOf" srcId="{61D49665-DE8C-496A-AE11-0211BBF354DE}" destId="{2512B6AE-4D8E-4179-8CB5-560DA9635AF8}" srcOrd="6" destOrd="0" presId="urn:microsoft.com/office/officeart/2011/layout/ConvergingText"/>
    <dgm:cxn modelId="{E42C5128-34F3-4BA7-B03A-2057C2428FDD}" type="presParOf" srcId="{61D49665-DE8C-496A-AE11-0211BBF354DE}" destId="{CB81DAF2-FC18-49E0-81F3-C6E266231AF6}" srcOrd="7" destOrd="0" presId="urn:microsoft.com/office/officeart/2011/layout/ConvergingText"/>
    <dgm:cxn modelId="{3DB09812-95E8-4743-9A7F-9FE49C2DF169}" type="presParOf" srcId="{61D49665-DE8C-496A-AE11-0211BBF354DE}" destId="{78915F34-10F9-4236-B759-CC33CB8D41C9}" srcOrd="8" destOrd="0" presId="urn:microsoft.com/office/officeart/2011/layout/ConvergingText"/>
    <dgm:cxn modelId="{B1FD2407-F1EE-4259-B8BD-3D6FD9E39F62}" type="presParOf" srcId="{61D49665-DE8C-496A-AE11-0211BBF354DE}" destId="{118FD925-6F69-40DE-AAB6-AAC49919470B}" srcOrd="9" destOrd="0" presId="urn:microsoft.com/office/officeart/2011/layout/ConvergingText"/>
    <dgm:cxn modelId="{27EF492A-E575-429C-A7BE-118F4F68D6DE}" type="presParOf" srcId="{61D49665-DE8C-496A-AE11-0211BBF354DE}" destId="{6CEE5DD5-4493-46F4-9407-FA82FA7D9AC0}" srcOrd="10" destOrd="0" presId="urn:microsoft.com/office/officeart/2011/layout/ConvergingText"/>
    <dgm:cxn modelId="{C4322746-E5AC-4946-BD6F-8F4352474D40}" type="presParOf" srcId="{61D49665-DE8C-496A-AE11-0211BBF354DE}" destId="{8B34BCEB-9EEB-4702-9F44-E76263A8E581}" srcOrd="11" destOrd="0" presId="urn:microsoft.com/office/officeart/2011/layout/ConvergingText"/>
    <dgm:cxn modelId="{1C8404F2-A793-4668-91FC-7CA42B0F9764}" type="presParOf" srcId="{61D49665-DE8C-496A-AE11-0211BBF354DE}" destId="{25649D6E-748B-4B82-8D9E-9CDBCAF52368}" srcOrd="12" destOrd="0" presId="urn:microsoft.com/office/officeart/2011/layout/ConvergingText"/>
    <dgm:cxn modelId="{7B8EF1C9-FB73-4F0D-AEF7-5B83D2D49FAA}" type="presParOf" srcId="{61D49665-DE8C-496A-AE11-0211BBF354DE}" destId="{62DA3736-9235-4F45-8938-E71577CDF6FB}" srcOrd="13" destOrd="0" presId="urn:microsoft.com/office/officeart/2011/layout/ConvergingText"/>
    <dgm:cxn modelId="{574EA8E5-865A-4F34-A1D4-6D4ED136777B}" type="presParOf" srcId="{61D49665-DE8C-496A-AE11-0211BBF354DE}" destId="{9AF8CDD7-0DE6-414B-9E65-C3C80DA1B5C7}" srcOrd="14" destOrd="0" presId="urn:microsoft.com/office/officeart/2011/layout/ConvergingText"/>
    <dgm:cxn modelId="{4C38DF1E-48C3-4706-AB04-C607E1485D17}" type="presParOf" srcId="{61D49665-DE8C-496A-AE11-0211BBF354DE}" destId="{2E0380B2-87E6-40C4-B670-41FBD2CE0223}" srcOrd="15" destOrd="0" presId="urn:microsoft.com/office/officeart/2011/layout/ConvergingText"/>
    <dgm:cxn modelId="{777CA8F1-7497-44FC-9125-CD1F30CBCF09}" type="presParOf" srcId="{61D49665-DE8C-496A-AE11-0211BBF354DE}" destId="{4E6C8EBB-748D-47A6-81C6-FA98118AC605}" srcOrd="16" destOrd="0" presId="urn:microsoft.com/office/officeart/2011/layout/ConvergingText"/>
    <dgm:cxn modelId="{AC7D7703-4B56-4218-998E-53337CB90805}" type="presParOf" srcId="{61D49665-DE8C-496A-AE11-0211BBF354DE}" destId="{C0AEE1CB-1FFF-4684-BF3E-5096098BD9B0}" srcOrd="17" destOrd="0" presId="urn:microsoft.com/office/officeart/2011/layout/ConvergingText"/>
    <dgm:cxn modelId="{08B28696-413B-47EB-BB2F-C6D6D42373FF}" type="presParOf" srcId="{61D49665-DE8C-496A-AE11-0211BBF354DE}" destId="{DDBA9CA7-E4DB-4EEF-A4E8-CE2E773FA628}" srcOrd="18" destOrd="0" presId="urn:microsoft.com/office/officeart/2011/layout/ConvergingText"/>
    <dgm:cxn modelId="{57183C3B-8519-4448-AEC1-E26EEE398B23}" type="presParOf" srcId="{61D49665-DE8C-496A-AE11-0211BBF354DE}" destId="{E6815BA4-5EBB-4BA5-BEB0-1DC75C94F751}" srcOrd="19" destOrd="0" presId="urn:microsoft.com/office/officeart/2011/layout/ConvergingText"/>
    <dgm:cxn modelId="{6B23EA63-9BA8-4580-A671-F15DFE5FEE64}" type="presParOf" srcId="{61D49665-DE8C-496A-AE11-0211BBF354DE}" destId="{A56E90CC-98F2-4E7D-9AB4-2299BF884A24}" srcOrd="20" destOrd="0" presId="urn:microsoft.com/office/officeart/2011/layout/ConvergingText"/>
    <dgm:cxn modelId="{AF59C73A-2E82-4D1A-9BC8-54BCBDF43EB6}" type="presParOf" srcId="{61D49665-DE8C-496A-AE11-0211BBF354DE}" destId="{4E0A5123-864A-48C6-857F-2A52E9275AAD}" srcOrd="21" destOrd="0" presId="urn:microsoft.com/office/officeart/2011/layout/ConvergingText"/>
    <dgm:cxn modelId="{ECBD27D5-CE34-4D94-89A1-F14426BE87FA}" type="presParOf" srcId="{61D49665-DE8C-496A-AE11-0211BBF354DE}" destId="{5F67AD77-80B4-44E3-861F-87F06ADDF2DE}" srcOrd="22" destOrd="0" presId="urn:microsoft.com/office/officeart/2011/layout/ConvergingText"/>
    <dgm:cxn modelId="{C29F3186-B9B4-4A9F-851C-A6E7F4EEC495}" type="presParOf" srcId="{61D49665-DE8C-496A-AE11-0211BBF354DE}" destId="{0677669F-766E-41D5-91CC-1548DE91989C}" srcOrd="23" destOrd="0" presId="urn:microsoft.com/office/officeart/2011/layout/ConvergingText"/>
    <dgm:cxn modelId="{F918702A-81C9-442B-B4FC-5E97542434B0}" type="presParOf" srcId="{61D49665-DE8C-496A-AE11-0211BBF354DE}" destId="{79A8DBD5-C5BA-436D-9A4F-D6661CD753C7}" srcOrd="24" destOrd="0" presId="urn:microsoft.com/office/officeart/2011/layout/ConvergingText"/>
    <dgm:cxn modelId="{BB8EECAC-DC1C-4223-BD7C-A13DEB333F35}" type="presParOf" srcId="{61D49665-DE8C-496A-AE11-0211BBF354DE}" destId="{192D223E-0E9E-43A9-918F-7C93D0866F84}" srcOrd="25" destOrd="0" presId="urn:microsoft.com/office/officeart/2011/layout/ConvergingText"/>
    <dgm:cxn modelId="{CB4F46C0-ABA6-4C34-BC2C-CB599FADA63D}" type="presParOf" srcId="{61D49665-DE8C-496A-AE11-0211BBF354DE}" destId="{22E85A5E-FB7F-4FAD-BF1C-04611707468E}" srcOrd="26" destOrd="0" presId="urn:microsoft.com/office/officeart/2011/layout/ConvergingText"/>
    <dgm:cxn modelId="{36DEA5B3-653D-44BA-87F9-9F376DC8C461}" type="presParOf" srcId="{61D49665-DE8C-496A-AE11-0211BBF354DE}" destId="{FEAE3BFF-5030-46CA-A6DF-6F6CB885AD2D}" srcOrd="27" destOrd="0" presId="urn:microsoft.com/office/officeart/2011/layout/ConvergingText"/>
    <dgm:cxn modelId="{CDA91E09-69A3-4853-A69F-CFB6CB76DDA6}" type="presParOf" srcId="{61D49665-DE8C-496A-AE11-0211BBF354DE}" destId="{589E4588-E67D-4AF5-8EF8-265A04C8D9AA}" srcOrd="28" destOrd="0" presId="urn:microsoft.com/office/officeart/2011/layout/ConvergingText"/>
    <dgm:cxn modelId="{81E784AE-6AE0-4867-BF13-5B6690A132D2}" type="presParOf" srcId="{61D49665-DE8C-496A-AE11-0211BBF354DE}" destId="{3CFBBC22-5F56-4AE8-8BAA-99BBAE971DDD}" srcOrd="29" destOrd="0" presId="urn:microsoft.com/office/officeart/2011/layout/ConvergingText"/>
    <dgm:cxn modelId="{F145904F-2477-4B75-BF9E-CF173C55C93A}" type="presParOf" srcId="{61D49665-DE8C-496A-AE11-0211BBF354DE}" destId="{AF7347BB-1B45-49CD-A515-72F79625F2EA}" srcOrd="30" destOrd="0" presId="urn:microsoft.com/office/officeart/2011/layout/ConvergingText"/>
    <dgm:cxn modelId="{C915A1FF-C4A9-4DB2-8AFA-BD17621BE070}" type="presParOf" srcId="{61D49665-DE8C-496A-AE11-0211BBF354DE}" destId="{43ADD810-45AD-46D0-94DC-9CD6C82C79AC}" srcOrd="31" destOrd="0" presId="urn:microsoft.com/office/officeart/2011/layout/ConvergingText"/>
    <dgm:cxn modelId="{2B3BEE55-C1BB-4D7C-987E-02F685851A6C}" type="presParOf" srcId="{61D49665-DE8C-496A-AE11-0211BBF354DE}" destId="{F9D3A42A-C436-4BD6-A516-09465267C498}" srcOrd="32" destOrd="0" presId="urn:microsoft.com/office/officeart/2011/layout/ConvergingText"/>
    <dgm:cxn modelId="{0DEB471B-1258-4D0A-B6D6-F8749C4737D9}" type="presParOf" srcId="{61D49665-DE8C-496A-AE11-0211BBF354DE}" destId="{B2041315-3A00-4F69-9FF9-98F493E45C80}" srcOrd="33" destOrd="0" presId="urn:microsoft.com/office/officeart/2011/layout/ConvergingText"/>
    <dgm:cxn modelId="{7FD72E6A-A375-4487-AC63-E7FEDADA1B1A}" type="presParOf" srcId="{61D49665-DE8C-496A-AE11-0211BBF354DE}" destId="{FFCAC694-6367-4604-BC80-DAACD9D82433}" srcOrd="34" destOrd="0" presId="urn:microsoft.com/office/officeart/2011/layout/ConvergingText"/>
    <dgm:cxn modelId="{D7BA0AC2-C6A7-4E9A-9353-BBE652CA0C2A}" type="presParOf" srcId="{61D49665-DE8C-496A-AE11-0211BBF354DE}" destId="{580A95DA-986D-4F4A-B0A7-6BCA07BC703D}" srcOrd="35" destOrd="0" presId="urn:microsoft.com/office/officeart/2011/layout/ConvergingText"/>
    <dgm:cxn modelId="{FEFAAA53-527B-41CC-8335-507F709CCE98}" type="presParOf" srcId="{61D49665-DE8C-496A-AE11-0211BBF354DE}" destId="{38C7EBC3-53C3-4227-AD5E-4C5D027B1B4E}" srcOrd="36"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11F9A7-966D-4E16-A6FD-3D8267E623BA}" type="doc">
      <dgm:prSet loTypeId="urn:microsoft.com/office/officeart/2005/8/layout/arrow4" loCatId="process" qsTypeId="urn:microsoft.com/office/officeart/2005/8/quickstyle/simple1" qsCatId="simple" csTypeId="urn:microsoft.com/office/officeart/2005/8/colors/accent1_2" csCatId="accent1" phldr="1"/>
      <dgm:spPr/>
      <dgm:t>
        <a:bodyPr/>
        <a:lstStyle/>
        <a:p>
          <a:endParaRPr lang="en-US"/>
        </a:p>
      </dgm:t>
    </dgm:pt>
    <dgm:pt modelId="{D5FA5349-C64B-418D-ABE9-22657ADFF0B5}">
      <dgm:prSet phldrT="[Text]"/>
      <dgm:spPr/>
      <dgm:t>
        <a:bodyPr/>
        <a:lstStyle/>
        <a:p>
          <a:r>
            <a:rPr lang="en-US" dirty="0"/>
            <a:t>≥70</a:t>
          </a:r>
        </a:p>
      </dgm:t>
    </dgm:pt>
    <dgm:pt modelId="{E283F503-E6E3-4CC0-BD03-34CE9FB6AF37}" type="parTrans" cxnId="{ADAB67F5-BDF7-42EA-BE87-0BA7226452DF}">
      <dgm:prSet/>
      <dgm:spPr/>
      <dgm:t>
        <a:bodyPr/>
        <a:lstStyle/>
        <a:p>
          <a:endParaRPr lang="en-US"/>
        </a:p>
      </dgm:t>
    </dgm:pt>
    <dgm:pt modelId="{490BF032-3F33-4C08-80F6-3E18A72F1512}" type="sibTrans" cxnId="{ADAB67F5-BDF7-42EA-BE87-0BA7226452DF}">
      <dgm:prSet/>
      <dgm:spPr/>
      <dgm:t>
        <a:bodyPr/>
        <a:lstStyle/>
        <a:p>
          <a:endParaRPr lang="en-US"/>
        </a:p>
      </dgm:t>
    </dgm:pt>
    <dgm:pt modelId="{8A244042-86CF-4235-BC9C-AFC4C6461D45}">
      <dgm:prSet phldrT="[Text]"/>
      <dgm:spPr/>
      <dgm:t>
        <a:bodyPr/>
        <a:lstStyle/>
        <a:p>
          <a:r>
            <a:rPr lang="en-US" dirty="0"/>
            <a:t>&lt;70</a:t>
          </a:r>
        </a:p>
      </dgm:t>
    </dgm:pt>
    <dgm:pt modelId="{C86C36E0-2BEF-465D-92E4-DBEFF36C225C}" type="parTrans" cxnId="{57FA71A2-B19A-45CE-938F-6E13C0A67E04}">
      <dgm:prSet/>
      <dgm:spPr/>
      <dgm:t>
        <a:bodyPr/>
        <a:lstStyle/>
        <a:p>
          <a:endParaRPr lang="en-US"/>
        </a:p>
      </dgm:t>
    </dgm:pt>
    <dgm:pt modelId="{E202AEFD-0919-40A4-B2E9-D4226ACC5EC2}" type="sibTrans" cxnId="{57FA71A2-B19A-45CE-938F-6E13C0A67E04}">
      <dgm:prSet/>
      <dgm:spPr/>
      <dgm:t>
        <a:bodyPr/>
        <a:lstStyle/>
        <a:p>
          <a:endParaRPr lang="en-US"/>
        </a:p>
      </dgm:t>
    </dgm:pt>
    <dgm:pt modelId="{1E50D664-A4DA-4400-8420-F2F6308C0436}" type="pres">
      <dgm:prSet presAssocID="{6011F9A7-966D-4E16-A6FD-3D8267E623BA}" presName="compositeShape" presStyleCnt="0">
        <dgm:presLayoutVars>
          <dgm:chMax val="2"/>
          <dgm:dir/>
          <dgm:resizeHandles val="exact"/>
        </dgm:presLayoutVars>
      </dgm:prSet>
      <dgm:spPr/>
    </dgm:pt>
    <dgm:pt modelId="{5768B278-3EEB-464C-8396-AE2C19EB79A5}" type="pres">
      <dgm:prSet presAssocID="{D5FA5349-C64B-418D-ABE9-22657ADFF0B5}" presName="upArrow" presStyleLbl="node1" presStyleIdx="0" presStyleCnt="2" custLinFactNeighborX="2344" custLinFactNeighborY="-222">
        <dgm:style>
          <a:lnRef idx="3">
            <a:schemeClr val="lt1"/>
          </a:lnRef>
          <a:fillRef idx="1">
            <a:schemeClr val="accent6"/>
          </a:fillRef>
          <a:effectRef idx="1">
            <a:schemeClr val="accent6"/>
          </a:effectRef>
          <a:fontRef idx="minor">
            <a:schemeClr val="lt1"/>
          </a:fontRef>
        </dgm:style>
      </dgm:prSet>
      <dgm:spPr/>
    </dgm:pt>
    <dgm:pt modelId="{02F8AA70-9BFB-4360-9E37-DE6578C3B524}" type="pres">
      <dgm:prSet presAssocID="{D5FA5349-C64B-418D-ABE9-22657ADFF0B5}" presName="upArrowText" presStyleLbl="revTx" presStyleIdx="0" presStyleCnt="2">
        <dgm:presLayoutVars>
          <dgm:chMax val="0"/>
          <dgm:bulletEnabled val="1"/>
        </dgm:presLayoutVars>
      </dgm:prSet>
      <dgm:spPr/>
    </dgm:pt>
    <dgm:pt modelId="{C970C2F5-7DED-4A7A-B8E3-CC348B40B59C}" type="pres">
      <dgm:prSet presAssocID="{8A244042-86CF-4235-BC9C-AFC4C6461D45}" presName="downArrow" presStyleLbl="node1" presStyleIdx="1" presStyleCnt="2" custLinFactNeighborX="-27656" custLinFactNeighborY="444"/>
      <dgm:spPr/>
    </dgm:pt>
    <dgm:pt modelId="{95940A17-FE59-4523-9D95-863FE090A3DA}" type="pres">
      <dgm:prSet presAssocID="{8A244042-86CF-4235-BC9C-AFC4C6461D45}" presName="downArrowText" presStyleLbl="revTx" presStyleIdx="1" presStyleCnt="2" custLinFactNeighborX="-17491" custLinFactNeighborY="0">
        <dgm:presLayoutVars>
          <dgm:chMax val="0"/>
          <dgm:bulletEnabled val="1"/>
        </dgm:presLayoutVars>
      </dgm:prSet>
      <dgm:spPr/>
    </dgm:pt>
  </dgm:ptLst>
  <dgm:cxnLst>
    <dgm:cxn modelId="{15950F33-A740-468A-9209-60B74B17F414}" type="presOf" srcId="{D5FA5349-C64B-418D-ABE9-22657ADFF0B5}" destId="{02F8AA70-9BFB-4360-9E37-DE6578C3B524}" srcOrd="0" destOrd="0" presId="urn:microsoft.com/office/officeart/2005/8/layout/arrow4"/>
    <dgm:cxn modelId="{4742255D-8660-415C-BF2F-2DE7A40632F7}" type="presOf" srcId="{8A244042-86CF-4235-BC9C-AFC4C6461D45}" destId="{95940A17-FE59-4523-9D95-863FE090A3DA}" srcOrd="0" destOrd="0" presId="urn:microsoft.com/office/officeart/2005/8/layout/arrow4"/>
    <dgm:cxn modelId="{D643117D-37A1-4A1C-8D6C-97F569E2926F}" type="presOf" srcId="{6011F9A7-966D-4E16-A6FD-3D8267E623BA}" destId="{1E50D664-A4DA-4400-8420-F2F6308C0436}" srcOrd="0" destOrd="0" presId="urn:microsoft.com/office/officeart/2005/8/layout/arrow4"/>
    <dgm:cxn modelId="{57FA71A2-B19A-45CE-938F-6E13C0A67E04}" srcId="{6011F9A7-966D-4E16-A6FD-3D8267E623BA}" destId="{8A244042-86CF-4235-BC9C-AFC4C6461D45}" srcOrd="1" destOrd="0" parTransId="{C86C36E0-2BEF-465D-92E4-DBEFF36C225C}" sibTransId="{E202AEFD-0919-40A4-B2E9-D4226ACC5EC2}"/>
    <dgm:cxn modelId="{ADAB67F5-BDF7-42EA-BE87-0BA7226452DF}" srcId="{6011F9A7-966D-4E16-A6FD-3D8267E623BA}" destId="{D5FA5349-C64B-418D-ABE9-22657ADFF0B5}" srcOrd="0" destOrd="0" parTransId="{E283F503-E6E3-4CC0-BD03-34CE9FB6AF37}" sibTransId="{490BF032-3F33-4C08-80F6-3E18A72F1512}"/>
    <dgm:cxn modelId="{334C5505-1454-47FB-8397-A530122BD03E}" type="presParOf" srcId="{1E50D664-A4DA-4400-8420-F2F6308C0436}" destId="{5768B278-3EEB-464C-8396-AE2C19EB79A5}" srcOrd="0" destOrd="0" presId="urn:microsoft.com/office/officeart/2005/8/layout/arrow4"/>
    <dgm:cxn modelId="{5B636E37-A493-4803-BCB0-7017B0F476C0}" type="presParOf" srcId="{1E50D664-A4DA-4400-8420-F2F6308C0436}" destId="{02F8AA70-9BFB-4360-9E37-DE6578C3B524}" srcOrd="1" destOrd="0" presId="urn:microsoft.com/office/officeart/2005/8/layout/arrow4"/>
    <dgm:cxn modelId="{DAD47641-5610-4931-810A-F99B3E37B694}" type="presParOf" srcId="{1E50D664-A4DA-4400-8420-F2F6308C0436}" destId="{C970C2F5-7DED-4A7A-B8E3-CC348B40B59C}" srcOrd="2" destOrd="0" presId="urn:microsoft.com/office/officeart/2005/8/layout/arrow4"/>
    <dgm:cxn modelId="{791A2D51-1896-4C6F-9274-F3768A94C6D8}" type="presParOf" srcId="{1E50D664-A4DA-4400-8420-F2F6308C0436}" destId="{95940A17-FE59-4523-9D95-863FE090A3DA}" srcOrd="3" destOrd="0" presId="urn:microsoft.com/office/officeart/2005/8/layout/arrow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3DD35D-9765-4E5F-95CE-DA45F3637BF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custT="1"/>
      <dgm:spPr>
        <a:solidFill>
          <a:schemeClr val="accent1"/>
        </a:solidFill>
        <a:ln w="19050">
          <a:noFill/>
        </a:ln>
      </dgm:spPr>
      <dgm:t>
        <a:bodyPr/>
        <a:lstStyle/>
        <a:p>
          <a:r>
            <a:rPr lang="en-US" sz="2000" b="1" dirty="0">
              <a:solidFill>
                <a:schemeClr val="tx1"/>
              </a:solidFill>
              <a:latin typeface="+mj-lt"/>
            </a:rPr>
            <a:t>AUC Score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marL="0">
            <a:lnSpc>
              <a:spcPct val="100000"/>
            </a:lnSpc>
            <a:buFont typeface="Arial" panose="020B0604020202020204" pitchFamily="34" charset="0"/>
            <a:buNone/>
          </a:pPr>
          <a:r>
            <a:rPr lang="en-US" sz="1600" b="0" i="0" dirty="0"/>
            <a:t>To start a presentation, go to the Slide Show tab, and select From Beginning.</a:t>
          </a:r>
          <a:endParaRPr lang="en-US" sz="16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custT="1"/>
      <dgm:spPr>
        <a:solidFill>
          <a:schemeClr val="accent1">
            <a:alpha val="20000"/>
          </a:schemeClr>
        </a:solidFill>
        <a:ln w="19050">
          <a:noFill/>
        </a:ln>
      </dgm:spPr>
      <dgm:t>
        <a:bodyPr/>
        <a:lstStyle/>
        <a:p>
          <a:r>
            <a:rPr lang="en-US" sz="2000" b="1" dirty="0">
              <a:solidFill>
                <a:schemeClr val="tx1"/>
              </a:solidFill>
              <a:latin typeface="+mj-lt"/>
            </a:rPr>
            <a:t>Accuracy</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marL="0">
            <a:lnSpc>
              <a:spcPct val="100000"/>
            </a:lnSpc>
            <a:buFont typeface="Arial" panose="020B0604020202020204" pitchFamily="34" charset="0"/>
            <a:buNone/>
          </a:pPr>
          <a:r>
            <a:rPr lang="en-US" sz="1600" b="0" i="0" dirty="0">
              <a:solidFill>
                <a:schemeClr val="tx1"/>
              </a:solidFill>
            </a:rPr>
            <a:t>To display Presenter view, in Slide Show view, on the control bar at the bottom left select the three dots, and then Show Presenter View. </a:t>
          </a:r>
          <a:endParaRPr lang="en-US" sz="1600" dirty="0">
            <a:solidFill>
              <a:schemeClr val="tx1"/>
            </a:solidFill>
          </a:endParaRP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custT="1"/>
      <dgm:spPr>
        <a:solidFill>
          <a:schemeClr val="accent3"/>
        </a:solidFill>
        <a:ln w="19050">
          <a:noFill/>
        </a:ln>
      </dgm:spPr>
      <dgm:t>
        <a:bodyPr/>
        <a:lstStyle/>
        <a:p>
          <a:r>
            <a:rPr lang="en-US" sz="2000" b="1" dirty="0">
              <a:solidFill>
                <a:schemeClr val="tx1"/>
              </a:solidFill>
              <a:latin typeface="+mj-lt"/>
            </a:rPr>
            <a:t>Precision</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marL="0">
            <a:lnSpc>
              <a:spcPct val="100000"/>
            </a:lnSpc>
            <a:buFont typeface="Arial" panose="020B0604020202020204" pitchFamily="34" charset="0"/>
            <a:buNone/>
          </a:pPr>
          <a:r>
            <a:rPr lang="en-US" sz="1600" b="0" i="0" dirty="0"/>
            <a:t>During your presentation, the speaker notes are visible on your monitor, but aren't visible to the audience. </a:t>
          </a:r>
          <a:endParaRPr lang="en-US" sz="16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custT="1"/>
      <dgm:spPr>
        <a:solidFill>
          <a:schemeClr val="accent3">
            <a:alpha val="20000"/>
          </a:schemeClr>
        </a:solidFill>
        <a:ln w="19050">
          <a:noFill/>
        </a:ln>
      </dgm:spPr>
      <dgm:t>
        <a:bodyPr/>
        <a:lstStyle/>
        <a:p>
          <a:r>
            <a:rPr lang="en-US" sz="2000" b="1" dirty="0">
              <a:solidFill>
                <a:schemeClr val="tx1"/>
              </a:solidFill>
              <a:latin typeface="+mj-lt"/>
            </a:rPr>
            <a:t>Recall</a:t>
          </a:r>
          <a:endParaRPr lang="en-US" sz="2800" b="1" dirty="0">
            <a:solidFill>
              <a:schemeClr val="tx1"/>
            </a:solidFill>
            <a:latin typeface="+mj-lt"/>
          </a:endParaRP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E7DB8C28-3728-493B-A3D7-1FE9EFE7E4C2}">
      <dgm:prSet custT="1"/>
      <dgm:spPr/>
      <dgm:t>
        <a:bodyPr/>
        <a:lstStyle/>
        <a:p>
          <a:pPr marL="0">
            <a:lnSpc>
              <a:spcPct val="100000"/>
            </a:lnSpc>
            <a:buFont typeface="Arial" panose="020B0604020202020204" pitchFamily="34" charset="0"/>
            <a:buNone/>
          </a:pPr>
          <a:r>
            <a:rPr lang="en-US" sz="1600" b="0" i="0" dirty="0">
              <a:solidFill>
                <a:schemeClr val="tx1"/>
              </a:solidFill>
            </a:rPr>
            <a:t>The Notes pane is a box that appears below each slide. Tap it to add </a:t>
          </a:r>
          <a:r>
            <a:rPr lang="en-US" sz="1600" b="0" i="0">
              <a:solidFill>
                <a:schemeClr val="tx1"/>
              </a:solidFill>
            </a:rPr>
            <a:t>notes.</a:t>
          </a:r>
          <a:endParaRPr lang="en-US" sz="1600" dirty="0">
            <a:solidFill>
              <a:schemeClr val="tx1"/>
            </a:solidFill>
          </a:endParaRPr>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C8FC339E-39F6-4A89-A23A-68C3243C6B19}" type="pres">
      <dgm:prSet presAssocID="{013DD35D-9765-4E5F-95CE-DA45F3637BF5}" presName="Name0" presStyleCnt="0">
        <dgm:presLayoutVars>
          <dgm:dir/>
          <dgm:animLvl val="lvl"/>
          <dgm:resizeHandles val="exact"/>
        </dgm:presLayoutVars>
      </dgm:prSet>
      <dgm:spPr/>
    </dgm:pt>
    <dgm:pt modelId="{6D880849-3CF4-4B9A-AA3D-2012E655E86C}" type="pres">
      <dgm:prSet presAssocID="{25E771E7-8CF7-4491-9507-55BFE693DC7B}" presName="composite" presStyleCnt="0"/>
      <dgm:spPr/>
    </dgm:pt>
    <dgm:pt modelId="{53A970A0-87A4-4055-8444-4B32FD55679F}" type="pres">
      <dgm:prSet presAssocID="{25E771E7-8CF7-4491-9507-55BFE693DC7B}" presName="parTx" presStyleLbl="alignNode1" presStyleIdx="0" presStyleCnt="4">
        <dgm:presLayoutVars>
          <dgm:chMax val="0"/>
          <dgm:chPref val="0"/>
          <dgm:bulletEnabled val="1"/>
        </dgm:presLayoutVars>
      </dgm:prSet>
      <dgm:spPr/>
    </dgm:pt>
    <dgm:pt modelId="{30479C4D-92A7-4148-A954-1F753DC42CF3}" type="pres">
      <dgm:prSet presAssocID="{25E771E7-8CF7-4491-9507-55BFE693DC7B}" presName="desTx" presStyleLbl="alignAccFollowNode1" presStyleIdx="0" presStyleCnt="4" custLinFactNeighborY="882">
        <dgm:presLayoutVars>
          <dgm:bulletEnabled val="1"/>
        </dgm:presLayoutVars>
      </dgm:prSet>
      <dgm:spPr/>
    </dgm:pt>
    <dgm:pt modelId="{D69D8654-40D9-4F98-997A-46F1A786D984}" type="pres">
      <dgm:prSet presAssocID="{B3CFB133-9C4F-4A0A-888D-0CEC78FFDFFC}" presName="space" presStyleCnt="0"/>
      <dgm:spPr/>
    </dgm:pt>
    <dgm:pt modelId="{37880899-2C43-4D97-BF52-758832B5C284}" type="pres">
      <dgm:prSet presAssocID="{D76BB3CF-DF5A-41FB-B6A4-25743CF1642F}" presName="composite" presStyleCnt="0"/>
      <dgm:spPr/>
    </dgm:pt>
    <dgm:pt modelId="{6DDDB16E-5E89-49FF-9D69-F27857F51C56}" type="pres">
      <dgm:prSet presAssocID="{D76BB3CF-DF5A-41FB-B6A4-25743CF1642F}" presName="parTx" presStyleLbl="alignNode1" presStyleIdx="1" presStyleCnt="4">
        <dgm:presLayoutVars>
          <dgm:chMax val="0"/>
          <dgm:chPref val="0"/>
          <dgm:bulletEnabled val="1"/>
        </dgm:presLayoutVars>
      </dgm:prSet>
      <dgm:spPr/>
    </dgm:pt>
    <dgm:pt modelId="{E073A826-7D3A-44DE-9A23-19A6213A5DC9}" type="pres">
      <dgm:prSet presAssocID="{D76BB3CF-DF5A-41FB-B6A4-25743CF1642F}" presName="desTx" presStyleLbl="alignAccFollowNode1" presStyleIdx="1" presStyleCnt="4">
        <dgm:presLayoutVars>
          <dgm:bulletEnabled val="1"/>
        </dgm:presLayoutVars>
      </dgm:prSet>
      <dgm:spPr/>
    </dgm:pt>
    <dgm:pt modelId="{7D6432E3-067A-4AC1-AB22-F0D44880ECB6}" type="pres">
      <dgm:prSet presAssocID="{24234FDB-132A-43EF-B90D-1D285BFF51D4}" presName="space" presStyleCnt="0"/>
      <dgm:spPr/>
    </dgm:pt>
    <dgm:pt modelId="{EBFEB845-6A67-41B7-8C99-698054EAA819}" type="pres">
      <dgm:prSet presAssocID="{8F3B4B19-33F4-47AC-BE4E-B66181ED98B4}" presName="composite" presStyleCnt="0"/>
      <dgm:spPr/>
    </dgm:pt>
    <dgm:pt modelId="{5ACDDD2E-A6DA-4B3F-B366-D8D165C71718}" type="pres">
      <dgm:prSet presAssocID="{8F3B4B19-33F4-47AC-BE4E-B66181ED98B4}" presName="parTx" presStyleLbl="alignNode1" presStyleIdx="2" presStyleCnt="4">
        <dgm:presLayoutVars>
          <dgm:chMax val="0"/>
          <dgm:chPref val="0"/>
          <dgm:bulletEnabled val="1"/>
        </dgm:presLayoutVars>
      </dgm:prSet>
      <dgm:spPr/>
    </dgm:pt>
    <dgm:pt modelId="{3232D775-33ED-44BE-9665-D5F655F5DD13}" type="pres">
      <dgm:prSet presAssocID="{8F3B4B19-33F4-47AC-BE4E-B66181ED98B4}" presName="desTx" presStyleLbl="alignAccFollowNode1" presStyleIdx="2" presStyleCnt="4">
        <dgm:presLayoutVars>
          <dgm:bulletEnabled val="1"/>
        </dgm:presLayoutVars>
      </dgm:prSet>
      <dgm:spPr/>
    </dgm:pt>
    <dgm:pt modelId="{8FAD4832-6588-48D1-A537-95C2839EA1B3}" type="pres">
      <dgm:prSet presAssocID="{2C34AF2B-9D07-4B75-9E74-1C680AB14CF6}" presName="space" presStyleCnt="0"/>
      <dgm:spPr/>
    </dgm:pt>
    <dgm:pt modelId="{673787B6-A61C-416D-8E62-B73B5E97C444}" type="pres">
      <dgm:prSet presAssocID="{80CB43E4-C30F-4DCA-A3E9-D12FA78CE0FB}" presName="composite" presStyleCnt="0"/>
      <dgm:spPr/>
    </dgm:pt>
    <dgm:pt modelId="{C524BBDC-4A12-4957-832D-D660CECEAC53}" type="pres">
      <dgm:prSet presAssocID="{80CB43E4-C30F-4DCA-A3E9-D12FA78CE0FB}" presName="parTx" presStyleLbl="alignNode1" presStyleIdx="3" presStyleCnt="4">
        <dgm:presLayoutVars>
          <dgm:chMax val="0"/>
          <dgm:chPref val="0"/>
          <dgm:bulletEnabled val="1"/>
        </dgm:presLayoutVars>
      </dgm:prSet>
      <dgm:spPr/>
    </dgm:pt>
    <dgm:pt modelId="{70A49A4C-6D17-4FCB-9C29-21F025026F9E}" type="pres">
      <dgm:prSet presAssocID="{80CB43E4-C30F-4DCA-A3E9-D12FA78CE0FB}" presName="desTx" presStyleLbl="alignAccFollowNode1" presStyleIdx="3" presStyleCnt="4">
        <dgm:presLayoutVars>
          <dgm:bulletEnabled val="1"/>
        </dgm:presLayoutVars>
      </dgm:prSet>
      <dgm:spPr/>
    </dgm:pt>
  </dgm:ptLst>
  <dgm:cxnLst>
    <dgm:cxn modelId="{843DC009-565E-4885-901C-D886E9837BFD}" type="presOf" srcId="{EB81D1D4-3A06-49A6-9CBB-2A11D66B1783}" destId="{30479C4D-92A7-4148-A954-1F753DC42CF3}" srcOrd="0" destOrd="0" presId="urn:microsoft.com/office/officeart/2005/8/layout/hList1"/>
    <dgm:cxn modelId="{E9FED118-8FC1-46A3-BD00-F94098ECD6A4}" srcId="{013DD35D-9765-4E5F-95CE-DA45F3637BF5}" destId="{8F3B4B19-33F4-47AC-BE4E-B66181ED98B4}" srcOrd="2" destOrd="0" parTransId="{D56FE0BA-AE10-413D-B7E3-CD20C3731D50}" sibTransId="{2C34AF2B-9D07-4B75-9E74-1C680AB14CF6}"/>
    <dgm:cxn modelId="{9D215225-F96D-4063-9D39-2337B246C5AC}" type="presOf" srcId="{013DD35D-9765-4E5F-95CE-DA45F3637BF5}" destId="{C8FC339E-39F6-4A89-A23A-68C3243C6B19}" srcOrd="0" destOrd="0" presId="urn:microsoft.com/office/officeart/2005/8/layout/hList1"/>
    <dgm:cxn modelId="{4C2BF434-6D31-4BCB-A694-B6E3795770A2}" type="presOf" srcId="{E7DB8C28-3728-493B-A3D7-1FE9EFE7E4C2}" destId="{70A49A4C-6D17-4FCB-9C29-21F025026F9E}" srcOrd="0" destOrd="0" presId="urn:microsoft.com/office/officeart/2005/8/layout/hList1"/>
    <dgm:cxn modelId="{C23B5F60-F074-45B8-BB09-18AD4152539D}" srcId="{8F3B4B19-33F4-47AC-BE4E-B66181ED98B4}" destId="{0AFF4C1B-302C-42EF-B59F-97CDC2799D17}" srcOrd="0" destOrd="0" parTransId="{0EBE8459-BB53-4FEB-9003-4D3795F4559C}" sibTransId="{6755B5A7-26F9-4D2F-8EA9-DCC4A05B07D9}"/>
    <dgm:cxn modelId="{3556B375-4267-4980-9580-6A6923810F9D}" type="presOf" srcId="{25E771E7-8CF7-4491-9507-55BFE693DC7B}" destId="{53A970A0-87A4-4055-8444-4B32FD55679F}" srcOrd="0" destOrd="0" presId="urn:microsoft.com/office/officeart/2005/8/layout/hList1"/>
    <dgm:cxn modelId="{E01FE584-0925-4BC0-9383-A1E85DE458FD}" srcId="{013DD35D-9765-4E5F-95CE-DA45F3637BF5}" destId="{25E771E7-8CF7-4491-9507-55BFE693DC7B}" srcOrd="0" destOrd="0" parTransId="{D34FC0B2-1D9D-47C1-B680-27EF2E97D428}" sibTransId="{B3CFB133-9C4F-4A0A-888D-0CEC78FFDFFC}"/>
    <dgm:cxn modelId="{37087F87-2DAA-4332-B2D7-45EEBCF92C38}" type="presOf" srcId="{0AFF4C1B-302C-42EF-B59F-97CDC2799D17}" destId="{3232D775-33ED-44BE-9665-D5F655F5DD13}" srcOrd="0" destOrd="0" presId="urn:microsoft.com/office/officeart/2005/8/layout/hList1"/>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35E5079F-5083-444F-AB81-20E3CA3E9BD6}" type="presOf" srcId="{D76BB3CF-DF5A-41FB-B6A4-25743CF1642F}" destId="{6DDDB16E-5E89-49FF-9D69-F27857F51C56}" srcOrd="0" destOrd="0" presId="urn:microsoft.com/office/officeart/2005/8/layout/hList1"/>
    <dgm:cxn modelId="{8F41A8AC-1133-4B77-AB8F-1BA82485CE60}" type="presOf" srcId="{8F3B4B19-33F4-47AC-BE4E-B66181ED98B4}" destId="{5ACDDD2E-A6DA-4B3F-B366-D8D165C71718}" srcOrd="0" destOrd="0" presId="urn:microsoft.com/office/officeart/2005/8/layout/hList1"/>
    <dgm:cxn modelId="{5D5F46B2-925E-4A4E-A867-A220894EC4FD}" srcId="{80CB43E4-C30F-4DCA-A3E9-D12FA78CE0FB}" destId="{E7DB8C28-3728-493B-A3D7-1FE9EFE7E4C2}" srcOrd="0" destOrd="0" parTransId="{86C82348-62AC-47C0-A4F1-60BF58B70325}" sibTransId="{5399BFCE-FDB4-4666-81C7-DC36EB3DA553}"/>
    <dgm:cxn modelId="{7926B4C4-A502-49E6-B12D-81AAFC1A6C96}" type="presOf" srcId="{80CB43E4-C30F-4DCA-A3E9-D12FA78CE0FB}" destId="{C524BBDC-4A12-4957-832D-D660CECEAC53}" srcOrd="0" destOrd="0" presId="urn:microsoft.com/office/officeart/2005/8/layout/hList1"/>
    <dgm:cxn modelId="{5E008CC8-B8C6-4B46-94B0-C60406121E38}" srcId="{25E771E7-8CF7-4491-9507-55BFE693DC7B}" destId="{EB81D1D4-3A06-49A6-9CBB-2A11D66B1783}" srcOrd="0" destOrd="0" parTransId="{721F31C1-C769-40A8-9C34-A74470BAB532}" sibTransId="{0519A5BA-BBEC-4C39-9FFD-05D4C020199E}"/>
    <dgm:cxn modelId="{E3C761DA-B59A-4658-B3C8-B73D008958C7}" srcId="{013DD35D-9765-4E5F-95CE-DA45F3637BF5}" destId="{80CB43E4-C30F-4DCA-A3E9-D12FA78CE0FB}" srcOrd="3" destOrd="0" parTransId="{662CF9D0-9536-4AC8-90CC-1A9C062F4327}" sibTransId="{22BA2624-35EA-49E9-BC2A-8019555F56F6}"/>
    <dgm:cxn modelId="{1CADD0FF-5729-4229-8B56-BD1FE8199BD8}" type="presOf" srcId="{3F378E98-4217-47A9-8134-DE6C3ABFE041}" destId="{E073A826-7D3A-44DE-9A23-19A6213A5DC9}" srcOrd="0" destOrd="0" presId="urn:microsoft.com/office/officeart/2005/8/layout/hList1"/>
    <dgm:cxn modelId="{B9BD7136-F8E2-46D4-86A3-9F39AC0978AC}" type="presParOf" srcId="{C8FC339E-39F6-4A89-A23A-68C3243C6B19}" destId="{6D880849-3CF4-4B9A-AA3D-2012E655E86C}" srcOrd="0" destOrd="0" presId="urn:microsoft.com/office/officeart/2005/8/layout/hList1"/>
    <dgm:cxn modelId="{46B3147F-0F6E-4763-9B43-31D8426B8310}" type="presParOf" srcId="{6D880849-3CF4-4B9A-AA3D-2012E655E86C}" destId="{53A970A0-87A4-4055-8444-4B32FD55679F}" srcOrd="0" destOrd="0" presId="urn:microsoft.com/office/officeart/2005/8/layout/hList1"/>
    <dgm:cxn modelId="{E5FB3A68-8993-4B23-A453-CE3C306B6D1B}" type="presParOf" srcId="{6D880849-3CF4-4B9A-AA3D-2012E655E86C}" destId="{30479C4D-92A7-4148-A954-1F753DC42CF3}" srcOrd="1" destOrd="0" presId="urn:microsoft.com/office/officeart/2005/8/layout/hList1"/>
    <dgm:cxn modelId="{6B12D234-3FA8-48D6-8C4F-6FCCA1B66DB5}" type="presParOf" srcId="{C8FC339E-39F6-4A89-A23A-68C3243C6B19}" destId="{D69D8654-40D9-4F98-997A-46F1A786D984}" srcOrd="1" destOrd="0" presId="urn:microsoft.com/office/officeart/2005/8/layout/hList1"/>
    <dgm:cxn modelId="{875F7273-CD20-46BF-8AB7-789D52A4E0CB}" type="presParOf" srcId="{C8FC339E-39F6-4A89-A23A-68C3243C6B19}" destId="{37880899-2C43-4D97-BF52-758832B5C284}" srcOrd="2" destOrd="0" presId="urn:microsoft.com/office/officeart/2005/8/layout/hList1"/>
    <dgm:cxn modelId="{F3147B62-A2AE-4922-9FDB-162A1A757E07}" type="presParOf" srcId="{37880899-2C43-4D97-BF52-758832B5C284}" destId="{6DDDB16E-5E89-49FF-9D69-F27857F51C56}" srcOrd="0" destOrd="0" presId="urn:microsoft.com/office/officeart/2005/8/layout/hList1"/>
    <dgm:cxn modelId="{69F575BD-F97D-43D2-AB49-073551D9FE2A}" type="presParOf" srcId="{37880899-2C43-4D97-BF52-758832B5C284}" destId="{E073A826-7D3A-44DE-9A23-19A6213A5DC9}" srcOrd="1" destOrd="0" presId="urn:microsoft.com/office/officeart/2005/8/layout/hList1"/>
    <dgm:cxn modelId="{6F8F1119-2D5B-4301-A6CB-B58A5D7DD02E}" type="presParOf" srcId="{C8FC339E-39F6-4A89-A23A-68C3243C6B19}" destId="{7D6432E3-067A-4AC1-AB22-F0D44880ECB6}" srcOrd="3" destOrd="0" presId="urn:microsoft.com/office/officeart/2005/8/layout/hList1"/>
    <dgm:cxn modelId="{A19C6767-22D5-47D7-A387-4EBF49DD50DF}" type="presParOf" srcId="{C8FC339E-39F6-4A89-A23A-68C3243C6B19}" destId="{EBFEB845-6A67-41B7-8C99-698054EAA819}" srcOrd="4" destOrd="0" presId="urn:microsoft.com/office/officeart/2005/8/layout/hList1"/>
    <dgm:cxn modelId="{F17E0319-B992-4707-AE32-C31D4D79CA95}" type="presParOf" srcId="{EBFEB845-6A67-41B7-8C99-698054EAA819}" destId="{5ACDDD2E-A6DA-4B3F-B366-D8D165C71718}" srcOrd="0" destOrd="0" presId="urn:microsoft.com/office/officeart/2005/8/layout/hList1"/>
    <dgm:cxn modelId="{B65C01C1-1E26-41CF-B840-55EEBC838000}" type="presParOf" srcId="{EBFEB845-6A67-41B7-8C99-698054EAA819}" destId="{3232D775-33ED-44BE-9665-D5F655F5DD13}" srcOrd="1" destOrd="0" presId="urn:microsoft.com/office/officeart/2005/8/layout/hList1"/>
    <dgm:cxn modelId="{E7382133-8AB5-4D9D-B179-25ABD530669C}" type="presParOf" srcId="{C8FC339E-39F6-4A89-A23A-68C3243C6B19}" destId="{8FAD4832-6588-48D1-A537-95C2839EA1B3}" srcOrd="5" destOrd="0" presId="urn:microsoft.com/office/officeart/2005/8/layout/hList1"/>
    <dgm:cxn modelId="{72B4F15A-A0DA-4C56-9CE0-916D94F681AA}" type="presParOf" srcId="{C8FC339E-39F6-4A89-A23A-68C3243C6B19}" destId="{673787B6-A61C-416D-8E62-B73B5E97C444}" srcOrd="6" destOrd="0" presId="urn:microsoft.com/office/officeart/2005/8/layout/hList1"/>
    <dgm:cxn modelId="{813EA12F-2B1B-4DF4-BA61-D498348DB32E}" type="presParOf" srcId="{673787B6-A61C-416D-8E62-B73B5E97C444}" destId="{C524BBDC-4A12-4957-832D-D660CECEAC53}" srcOrd="0" destOrd="0" presId="urn:microsoft.com/office/officeart/2005/8/layout/hList1"/>
    <dgm:cxn modelId="{591C69AD-94F5-401B-B648-1D0755177D77}" type="presParOf" srcId="{673787B6-A61C-416D-8E62-B73B5E97C444}" destId="{70A49A4C-6D17-4FCB-9C29-21F025026F9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970A0-87A4-4055-8444-4B32FD55679F}">
      <dsp:nvSpPr>
        <dsp:cNvPr id="0" name=""/>
        <dsp:cNvSpPr/>
      </dsp:nvSpPr>
      <dsp:spPr>
        <a:xfrm>
          <a:off x="3486" y="654"/>
          <a:ext cx="3399383" cy="1359753"/>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solidFill>
              <a:latin typeface="Posterama"/>
              <a:ea typeface="+mn-ea"/>
              <a:cs typeface="+mn-cs"/>
            </a:rPr>
            <a:t>Students</a:t>
          </a:r>
        </a:p>
      </dsp:txBody>
      <dsp:txXfrm>
        <a:off x="3486" y="654"/>
        <a:ext cx="3399383" cy="1359753"/>
      </dsp:txXfrm>
    </dsp:sp>
    <dsp:sp modelId="{30479C4D-92A7-4148-A954-1F753DC42CF3}">
      <dsp:nvSpPr>
        <dsp:cNvPr id="0" name=""/>
        <dsp:cNvSpPr/>
      </dsp:nvSpPr>
      <dsp:spPr>
        <a:xfrm>
          <a:off x="3486" y="1361062"/>
          <a:ext cx="3399383" cy="241559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To start a presentation, go to the Slide Show tab, and select From Beginning.</a:t>
          </a:r>
          <a:endParaRPr lang="en-US" sz="1600" kern="1200" dirty="0"/>
        </a:p>
      </dsp:txBody>
      <dsp:txXfrm>
        <a:off x="3486" y="1361062"/>
        <a:ext cx="3399383" cy="2415599"/>
      </dsp:txXfrm>
    </dsp:sp>
    <dsp:sp modelId="{6DDDB16E-5E89-49FF-9D69-F27857F51C56}">
      <dsp:nvSpPr>
        <dsp:cNvPr id="0" name=""/>
        <dsp:cNvSpPr/>
      </dsp:nvSpPr>
      <dsp:spPr>
        <a:xfrm>
          <a:off x="3878783" y="654"/>
          <a:ext cx="3399383" cy="1359753"/>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School</a:t>
          </a:r>
        </a:p>
      </dsp:txBody>
      <dsp:txXfrm>
        <a:off x="3878783" y="654"/>
        <a:ext cx="3399383" cy="1359753"/>
      </dsp:txXfrm>
    </dsp:sp>
    <dsp:sp modelId="{E073A826-7D3A-44DE-9A23-19A6213A5DC9}">
      <dsp:nvSpPr>
        <dsp:cNvPr id="0" name=""/>
        <dsp:cNvSpPr/>
      </dsp:nvSpPr>
      <dsp:spPr>
        <a:xfrm>
          <a:off x="3878783" y="1360407"/>
          <a:ext cx="3399383" cy="2415599"/>
        </a:xfrm>
        <a:prstGeom prst="rect">
          <a:avLst/>
        </a:prstGeom>
        <a:solidFill>
          <a:schemeClr val="accent5">
            <a:tint val="40000"/>
            <a:alpha val="90000"/>
            <a:hueOff val="-2537466"/>
            <a:satOff val="-30391"/>
            <a:lumOff val="-2858"/>
            <a:alphaOff val="0"/>
          </a:schemeClr>
        </a:solidFill>
        <a:ln w="12700" cap="flat" cmpd="sng" algn="ctr">
          <a:solidFill>
            <a:schemeClr val="accent5">
              <a:tint val="40000"/>
              <a:alpha val="90000"/>
              <a:hueOff val="-2537466"/>
              <a:satOff val="-30391"/>
              <a:lumOff val="-28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solidFill>
                <a:schemeClr val="tx1"/>
              </a:solidFill>
            </a:rPr>
            <a:t>To display Presenter view, in Slide Show view, on the control bar at the bottom left select the three dots, and then Show Presenter View. </a:t>
          </a:r>
          <a:endParaRPr lang="en-US" sz="1600" kern="1200" dirty="0">
            <a:solidFill>
              <a:schemeClr val="tx1"/>
            </a:solidFill>
          </a:endParaRPr>
        </a:p>
      </dsp:txBody>
      <dsp:txXfrm>
        <a:off x="3878783" y="1360407"/>
        <a:ext cx="3399383" cy="2415599"/>
      </dsp:txXfrm>
    </dsp:sp>
    <dsp:sp modelId="{5ACDDD2E-A6DA-4B3F-B366-D8D165C71718}">
      <dsp:nvSpPr>
        <dsp:cNvPr id="0" name=""/>
        <dsp:cNvSpPr/>
      </dsp:nvSpPr>
      <dsp:spPr>
        <a:xfrm>
          <a:off x="7754080" y="654"/>
          <a:ext cx="3399383" cy="1359753"/>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Tutoring services</a:t>
          </a:r>
        </a:p>
      </dsp:txBody>
      <dsp:txXfrm>
        <a:off x="7754080" y="654"/>
        <a:ext cx="3399383" cy="1359753"/>
      </dsp:txXfrm>
    </dsp:sp>
    <dsp:sp modelId="{3232D775-33ED-44BE-9665-D5F655F5DD13}">
      <dsp:nvSpPr>
        <dsp:cNvPr id="0" name=""/>
        <dsp:cNvSpPr/>
      </dsp:nvSpPr>
      <dsp:spPr>
        <a:xfrm>
          <a:off x="7754080" y="1360407"/>
          <a:ext cx="3399383" cy="2415599"/>
        </a:xfrm>
        <a:prstGeom prst="rect">
          <a:avLst/>
        </a:prstGeom>
        <a:solidFill>
          <a:schemeClr val="accent5">
            <a:tint val="40000"/>
            <a:alpha val="90000"/>
            <a:hueOff val="-5074933"/>
            <a:satOff val="-60782"/>
            <a:lumOff val="-5716"/>
            <a:alphaOff val="0"/>
          </a:schemeClr>
        </a:solidFill>
        <a:ln w="12700" cap="flat" cmpd="sng" algn="ctr">
          <a:solidFill>
            <a:schemeClr val="accent5">
              <a:tint val="40000"/>
              <a:alpha val="90000"/>
              <a:hueOff val="-5074933"/>
              <a:satOff val="-60782"/>
              <a:lumOff val="-57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During your presentation, the speaker notes are visible on your monitor, but aren't visible to the audience. </a:t>
          </a:r>
          <a:endParaRPr lang="en-US" sz="1600" kern="1200" dirty="0"/>
        </a:p>
      </dsp:txBody>
      <dsp:txXfrm>
        <a:off x="7754080" y="1360407"/>
        <a:ext cx="3399383" cy="2415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B404D-8BCC-46EC-9859-2979FD06E108}">
      <dsp:nvSpPr>
        <dsp:cNvPr id="0" name=""/>
        <dsp:cNvSpPr/>
      </dsp:nvSpPr>
      <dsp:spPr>
        <a:xfrm>
          <a:off x="6875291"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01EC55AD-711A-4BFB-99F0-5610A28E0AB8}">
      <dsp:nvSpPr>
        <dsp:cNvPr id="0" name=""/>
        <dsp:cNvSpPr/>
      </dsp:nvSpPr>
      <dsp:spPr>
        <a:xfrm>
          <a:off x="6502965"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987E8022-2446-485E-80A6-C062BE475346}">
      <dsp:nvSpPr>
        <dsp:cNvPr id="0" name=""/>
        <dsp:cNvSpPr/>
      </dsp:nvSpPr>
      <dsp:spPr>
        <a:xfrm>
          <a:off x="6130639"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07B0CED9-AB81-4C73-B434-F623BF6AA99E}">
      <dsp:nvSpPr>
        <dsp:cNvPr id="0" name=""/>
        <dsp:cNvSpPr/>
      </dsp:nvSpPr>
      <dsp:spPr>
        <a:xfrm>
          <a:off x="5759021"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F3A4CE89-D7AB-4B0E-BEC7-E6AA31B32281}">
      <dsp:nvSpPr>
        <dsp:cNvPr id="0" name=""/>
        <dsp:cNvSpPr/>
      </dsp:nvSpPr>
      <dsp:spPr>
        <a:xfrm>
          <a:off x="5386695"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D1A3D25C-A4D6-45B3-8A70-DC9784AA2A03}">
      <dsp:nvSpPr>
        <dsp:cNvPr id="0" name=""/>
        <dsp:cNvSpPr/>
      </dsp:nvSpPr>
      <dsp:spPr>
        <a:xfrm>
          <a:off x="4811217" y="2429460"/>
          <a:ext cx="406302" cy="406630"/>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2512B6AE-4D8E-4179-8CB5-560DA9635AF8}">
      <dsp:nvSpPr>
        <dsp:cNvPr id="0" name=""/>
        <dsp:cNvSpPr/>
      </dsp:nvSpPr>
      <dsp:spPr>
        <a:xfrm>
          <a:off x="6544020" y="211137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CB81DAF2-FC18-49E0-81F3-C6E266231AF6}">
      <dsp:nvSpPr>
        <dsp:cNvPr id="0" name=""/>
        <dsp:cNvSpPr/>
      </dsp:nvSpPr>
      <dsp:spPr>
        <a:xfrm>
          <a:off x="6544020" y="295370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78915F34-10F9-4236-B759-CC33CB8D41C9}">
      <dsp:nvSpPr>
        <dsp:cNvPr id="0" name=""/>
        <dsp:cNvSpPr/>
      </dsp:nvSpPr>
      <dsp:spPr>
        <a:xfrm>
          <a:off x="6725228" y="2293806"/>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118FD925-6F69-40DE-AAB6-AAC49919470B}">
      <dsp:nvSpPr>
        <dsp:cNvPr id="0" name=""/>
        <dsp:cNvSpPr/>
      </dsp:nvSpPr>
      <dsp:spPr>
        <a:xfrm>
          <a:off x="6737262" y="277227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6CEE5DD5-4493-46F4-9407-FA82FA7D9AC0}">
      <dsp:nvSpPr>
        <dsp:cNvPr id="0" name=""/>
        <dsp:cNvSpPr/>
      </dsp:nvSpPr>
      <dsp:spPr>
        <a:xfrm>
          <a:off x="2585755" y="1604171"/>
          <a:ext cx="2056995" cy="2057209"/>
        </a:xfrm>
        <a:prstGeom prst="ellipse">
          <a:avLst/>
        </a:prstGeom>
        <a:solidFill>
          <a:schemeClr val="accent2"/>
        </a:solidFill>
        <a:ln w="12700" cap="flat" cmpd="sng" algn="ctr">
          <a:solidFill>
            <a:schemeClr val="accent2">
              <a:shade val="15000"/>
            </a:schemeClr>
          </a:solid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ln>
                <a:solidFill>
                  <a:srgbClr val="4A3C50"/>
                </a:solidFill>
              </a:ln>
            </a:rPr>
            <a:t>Model</a:t>
          </a:r>
        </a:p>
      </dsp:txBody>
      <dsp:txXfrm>
        <a:off x="2886995" y="1905442"/>
        <a:ext cx="1454515" cy="1454667"/>
      </dsp:txXfrm>
    </dsp:sp>
    <dsp:sp modelId="{8B34BCEB-9EEB-4702-9F44-E76263A8E581}">
      <dsp:nvSpPr>
        <dsp:cNvPr id="0" name=""/>
        <dsp:cNvSpPr/>
      </dsp:nvSpPr>
      <dsp:spPr>
        <a:xfrm>
          <a:off x="2432153" y="1428421"/>
          <a:ext cx="406302" cy="406630"/>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25649D6E-748B-4B82-8D9E-9CDBCAF52368}">
      <dsp:nvSpPr>
        <dsp:cNvPr id="0" name=""/>
        <dsp:cNvSpPr/>
      </dsp:nvSpPr>
      <dsp:spPr>
        <a:xfrm>
          <a:off x="2171666" y="121391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62DA3736-9235-4F45-8938-E71577CDF6FB}">
      <dsp:nvSpPr>
        <dsp:cNvPr id="0" name=""/>
        <dsp:cNvSpPr/>
      </dsp:nvSpPr>
      <dsp:spPr>
        <a:xfrm>
          <a:off x="1737757" y="121391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9AF8CDD7-0DE6-414B-9E65-C3C80DA1B5C7}">
      <dsp:nvSpPr>
        <dsp:cNvPr id="0" name=""/>
        <dsp:cNvSpPr/>
      </dsp:nvSpPr>
      <dsp:spPr>
        <a:xfrm>
          <a:off x="1303849" y="121391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2E0380B2-87E6-40C4-B670-41FBD2CE0223}">
      <dsp:nvSpPr>
        <dsp:cNvPr id="0" name=""/>
        <dsp:cNvSpPr/>
      </dsp:nvSpPr>
      <dsp:spPr>
        <a:xfrm>
          <a:off x="869940" y="121391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4E6C8EBB-748D-47A6-81C6-FA98118AC605}">
      <dsp:nvSpPr>
        <dsp:cNvPr id="0" name=""/>
        <dsp:cNvSpPr/>
      </dsp:nvSpPr>
      <dsp:spPr>
        <a:xfrm>
          <a:off x="435324" y="121391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C0AEE1CB-1FFF-4684-BF3E-5096098BD9B0}">
      <dsp:nvSpPr>
        <dsp:cNvPr id="0" name=""/>
        <dsp:cNvSpPr/>
      </dsp:nvSpPr>
      <dsp:spPr>
        <a:xfrm>
          <a:off x="1415" y="1213913"/>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A56E90CC-98F2-4E7D-9AB4-2299BF884A24}">
      <dsp:nvSpPr>
        <dsp:cNvPr id="0" name=""/>
        <dsp:cNvSpPr/>
      </dsp:nvSpPr>
      <dsp:spPr>
        <a:xfrm>
          <a:off x="0" y="689670"/>
          <a:ext cx="2381188" cy="52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Parental factors</a:t>
          </a:r>
        </a:p>
      </dsp:txBody>
      <dsp:txXfrm>
        <a:off x="0" y="689670"/>
        <a:ext cx="2381188" cy="522571"/>
      </dsp:txXfrm>
    </dsp:sp>
    <dsp:sp modelId="{4E0A5123-864A-48C6-857F-2A52E9275AAD}">
      <dsp:nvSpPr>
        <dsp:cNvPr id="0" name=""/>
        <dsp:cNvSpPr/>
      </dsp:nvSpPr>
      <dsp:spPr>
        <a:xfrm>
          <a:off x="2010277" y="2429460"/>
          <a:ext cx="406302" cy="406630"/>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5F67AD77-80B4-44E3-861F-87F06ADDF2DE}">
      <dsp:nvSpPr>
        <dsp:cNvPr id="0" name=""/>
        <dsp:cNvSpPr/>
      </dsp:nvSpPr>
      <dsp:spPr>
        <a:xfrm>
          <a:off x="1608222"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0677669F-766E-41D5-91CC-1548DE91989C}">
      <dsp:nvSpPr>
        <dsp:cNvPr id="0" name=""/>
        <dsp:cNvSpPr/>
      </dsp:nvSpPr>
      <dsp:spPr>
        <a:xfrm>
          <a:off x="1206874"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79A8DBD5-C5BA-436D-9A4F-D6661CD753C7}">
      <dsp:nvSpPr>
        <dsp:cNvPr id="0" name=""/>
        <dsp:cNvSpPr/>
      </dsp:nvSpPr>
      <dsp:spPr>
        <a:xfrm>
          <a:off x="804818"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192D223E-0E9E-43A9-918F-7C93D0866F84}">
      <dsp:nvSpPr>
        <dsp:cNvPr id="0" name=""/>
        <dsp:cNvSpPr/>
      </dsp:nvSpPr>
      <dsp:spPr>
        <a:xfrm>
          <a:off x="403471"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22E85A5E-FB7F-4FAD-BF1C-04611707468E}">
      <dsp:nvSpPr>
        <dsp:cNvPr id="0" name=""/>
        <dsp:cNvSpPr/>
      </dsp:nvSpPr>
      <dsp:spPr>
        <a:xfrm>
          <a:off x="1415" y="2531034"/>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589E4588-E67D-4AF5-8EF8-265A04C8D9AA}">
      <dsp:nvSpPr>
        <dsp:cNvPr id="0" name=""/>
        <dsp:cNvSpPr/>
      </dsp:nvSpPr>
      <dsp:spPr>
        <a:xfrm>
          <a:off x="0" y="2011136"/>
          <a:ext cx="1800755" cy="52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Student characteristics</a:t>
          </a:r>
        </a:p>
      </dsp:txBody>
      <dsp:txXfrm>
        <a:off x="0" y="2011136"/>
        <a:ext cx="1800755" cy="522571"/>
      </dsp:txXfrm>
    </dsp:sp>
    <dsp:sp modelId="{3CFBBC22-5F56-4AE8-8BAA-99BBAE971DDD}">
      <dsp:nvSpPr>
        <dsp:cNvPr id="0" name=""/>
        <dsp:cNvSpPr/>
      </dsp:nvSpPr>
      <dsp:spPr>
        <a:xfrm>
          <a:off x="2432153" y="3413793"/>
          <a:ext cx="406302" cy="406630"/>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AF7347BB-1B45-49CD-A515-72F79625F2EA}">
      <dsp:nvSpPr>
        <dsp:cNvPr id="0" name=""/>
        <dsp:cNvSpPr/>
      </dsp:nvSpPr>
      <dsp:spPr>
        <a:xfrm>
          <a:off x="2171666" y="3827775"/>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43ADD810-45AD-46D0-94DC-9CD6C82C79AC}">
      <dsp:nvSpPr>
        <dsp:cNvPr id="0" name=""/>
        <dsp:cNvSpPr/>
      </dsp:nvSpPr>
      <dsp:spPr>
        <a:xfrm>
          <a:off x="1737757" y="3827775"/>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F9D3A42A-C436-4BD6-A516-09465267C498}">
      <dsp:nvSpPr>
        <dsp:cNvPr id="0" name=""/>
        <dsp:cNvSpPr/>
      </dsp:nvSpPr>
      <dsp:spPr>
        <a:xfrm>
          <a:off x="1303849" y="3827775"/>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B2041315-3A00-4F69-9FF9-98F493E45C80}">
      <dsp:nvSpPr>
        <dsp:cNvPr id="0" name=""/>
        <dsp:cNvSpPr/>
      </dsp:nvSpPr>
      <dsp:spPr>
        <a:xfrm>
          <a:off x="869940" y="3827775"/>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FFCAC694-6367-4604-BC80-DAACD9D82433}">
      <dsp:nvSpPr>
        <dsp:cNvPr id="0" name=""/>
        <dsp:cNvSpPr/>
      </dsp:nvSpPr>
      <dsp:spPr>
        <a:xfrm>
          <a:off x="435324" y="3827775"/>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580A95DA-986D-4F4A-B0A7-6BCA07BC703D}">
      <dsp:nvSpPr>
        <dsp:cNvPr id="0" name=""/>
        <dsp:cNvSpPr/>
      </dsp:nvSpPr>
      <dsp:spPr>
        <a:xfrm>
          <a:off x="1415" y="3827775"/>
          <a:ext cx="203151" cy="203148"/>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38C7EBC3-53C3-4227-AD5E-4C5D027B1B4E}">
      <dsp:nvSpPr>
        <dsp:cNvPr id="0" name=""/>
        <dsp:cNvSpPr/>
      </dsp:nvSpPr>
      <dsp:spPr>
        <a:xfrm>
          <a:off x="0" y="3303198"/>
          <a:ext cx="2381188" cy="52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Environmental   factors</a:t>
          </a:r>
        </a:p>
      </dsp:txBody>
      <dsp:txXfrm>
        <a:off x="0" y="3303198"/>
        <a:ext cx="2381188" cy="5225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8B278-3EEB-464C-8396-AE2C19EB79A5}">
      <dsp:nvSpPr>
        <dsp:cNvPr id="0" name=""/>
        <dsp:cNvSpPr/>
      </dsp:nvSpPr>
      <dsp:spPr>
        <a:xfrm>
          <a:off x="18973" y="0"/>
          <a:ext cx="755723" cy="1073362"/>
        </a:xfrm>
        <a:prstGeom prst="upArrow">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sp>
    <dsp:sp modelId="{02F8AA70-9BFB-4360-9E37-DE6578C3B524}">
      <dsp:nvSpPr>
        <dsp:cNvPr id="0" name=""/>
        <dsp:cNvSpPr/>
      </dsp:nvSpPr>
      <dsp:spPr>
        <a:xfrm>
          <a:off x="779655" y="0"/>
          <a:ext cx="1282440" cy="1073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0" rIns="241808" bIns="241808" numCol="1" spcCol="1270" anchor="ctr" anchorCtr="0">
          <a:noAutofit/>
        </a:bodyPr>
        <a:lstStyle/>
        <a:p>
          <a:pPr marL="0" lvl="0" indent="0" algn="l" defTabSz="1511300">
            <a:lnSpc>
              <a:spcPct val="90000"/>
            </a:lnSpc>
            <a:spcBef>
              <a:spcPct val="0"/>
            </a:spcBef>
            <a:spcAft>
              <a:spcPct val="35000"/>
            </a:spcAft>
            <a:buNone/>
          </a:pPr>
          <a:r>
            <a:rPr lang="en-US" sz="3400" kern="1200" dirty="0"/>
            <a:t>≥70</a:t>
          </a:r>
        </a:p>
      </dsp:txBody>
      <dsp:txXfrm>
        <a:off x="779655" y="0"/>
        <a:ext cx="1282440" cy="1073362"/>
      </dsp:txXfrm>
    </dsp:sp>
    <dsp:sp modelId="{C970C2F5-7DED-4A7A-B8E3-CC348B40B59C}">
      <dsp:nvSpPr>
        <dsp:cNvPr id="0" name=""/>
        <dsp:cNvSpPr/>
      </dsp:nvSpPr>
      <dsp:spPr>
        <a:xfrm>
          <a:off x="18973" y="1162809"/>
          <a:ext cx="755723" cy="1073362"/>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40A17-FE59-4523-9D95-863FE090A3DA}">
      <dsp:nvSpPr>
        <dsp:cNvPr id="0" name=""/>
        <dsp:cNvSpPr/>
      </dsp:nvSpPr>
      <dsp:spPr>
        <a:xfrm>
          <a:off x="782060" y="1162809"/>
          <a:ext cx="1282440" cy="1073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0" rIns="241808" bIns="241808" numCol="1" spcCol="1270" anchor="ctr" anchorCtr="0">
          <a:noAutofit/>
        </a:bodyPr>
        <a:lstStyle/>
        <a:p>
          <a:pPr marL="0" lvl="0" indent="0" algn="l" defTabSz="1511300">
            <a:lnSpc>
              <a:spcPct val="90000"/>
            </a:lnSpc>
            <a:spcBef>
              <a:spcPct val="0"/>
            </a:spcBef>
            <a:spcAft>
              <a:spcPct val="35000"/>
            </a:spcAft>
            <a:buNone/>
          </a:pPr>
          <a:r>
            <a:rPr lang="en-US" sz="3400" kern="1200" dirty="0"/>
            <a:t>&lt;70</a:t>
          </a:r>
        </a:p>
      </dsp:txBody>
      <dsp:txXfrm>
        <a:off x="782060" y="1162809"/>
        <a:ext cx="1282440" cy="10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970A0-87A4-4055-8444-4B32FD55679F}">
      <dsp:nvSpPr>
        <dsp:cNvPr id="0" name=""/>
        <dsp:cNvSpPr/>
      </dsp:nvSpPr>
      <dsp:spPr>
        <a:xfrm>
          <a:off x="4194" y="391"/>
          <a:ext cx="2522298" cy="1008919"/>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AUC Score</a:t>
          </a:r>
        </a:p>
      </dsp:txBody>
      <dsp:txXfrm>
        <a:off x="4194" y="391"/>
        <a:ext cx="2522298" cy="1008919"/>
      </dsp:txXfrm>
    </dsp:sp>
    <dsp:sp modelId="{30479C4D-92A7-4148-A954-1F753DC42CF3}">
      <dsp:nvSpPr>
        <dsp:cNvPr id="0" name=""/>
        <dsp:cNvSpPr/>
      </dsp:nvSpPr>
      <dsp:spPr>
        <a:xfrm>
          <a:off x="4194" y="1009702"/>
          <a:ext cx="2522298" cy="27669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To start a presentation, go to the Slide Show tab, and select From Beginning.</a:t>
          </a:r>
          <a:endParaRPr lang="en-US" sz="1600" kern="1200" dirty="0"/>
        </a:p>
      </dsp:txBody>
      <dsp:txXfrm>
        <a:off x="4194" y="1009702"/>
        <a:ext cx="2522298" cy="2766960"/>
      </dsp:txXfrm>
    </dsp:sp>
    <dsp:sp modelId="{6DDDB16E-5E89-49FF-9D69-F27857F51C56}">
      <dsp:nvSpPr>
        <dsp:cNvPr id="0" name=""/>
        <dsp:cNvSpPr/>
      </dsp:nvSpPr>
      <dsp:spPr>
        <a:xfrm>
          <a:off x="2879615" y="391"/>
          <a:ext cx="2522298" cy="1008919"/>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Accuracy</a:t>
          </a:r>
        </a:p>
      </dsp:txBody>
      <dsp:txXfrm>
        <a:off x="2879615" y="391"/>
        <a:ext cx="2522298" cy="1008919"/>
      </dsp:txXfrm>
    </dsp:sp>
    <dsp:sp modelId="{E073A826-7D3A-44DE-9A23-19A6213A5DC9}">
      <dsp:nvSpPr>
        <dsp:cNvPr id="0" name=""/>
        <dsp:cNvSpPr/>
      </dsp:nvSpPr>
      <dsp:spPr>
        <a:xfrm>
          <a:off x="2879615" y="1009310"/>
          <a:ext cx="2522298" cy="2766960"/>
        </a:xfrm>
        <a:prstGeom prst="rect">
          <a:avLst/>
        </a:prstGeom>
        <a:solidFill>
          <a:schemeClr val="accent5">
            <a:tint val="40000"/>
            <a:alpha val="90000"/>
            <a:hueOff val="-1691644"/>
            <a:satOff val="-20261"/>
            <a:lumOff val="-1905"/>
            <a:alphaOff val="0"/>
          </a:schemeClr>
        </a:solidFill>
        <a:ln w="12700" cap="flat" cmpd="sng" algn="ctr">
          <a:solidFill>
            <a:schemeClr val="accent5">
              <a:tint val="40000"/>
              <a:alpha val="90000"/>
              <a:hueOff val="-1691644"/>
              <a:satOff val="-20261"/>
              <a:lumOff val="-19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solidFill>
                <a:schemeClr val="tx1"/>
              </a:solidFill>
            </a:rPr>
            <a:t>To display Presenter view, in Slide Show view, on the control bar at the bottom left select the three dots, and then Show Presenter View. </a:t>
          </a:r>
          <a:endParaRPr lang="en-US" sz="1600" kern="1200" dirty="0">
            <a:solidFill>
              <a:schemeClr val="tx1"/>
            </a:solidFill>
          </a:endParaRPr>
        </a:p>
      </dsp:txBody>
      <dsp:txXfrm>
        <a:off x="2879615" y="1009310"/>
        <a:ext cx="2522298" cy="2766960"/>
      </dsp:txXfrm>
    </dsp:sp>
    <dsp:sp modelId="{5ACDDD2E-A6DA-4B3F-B366-D8D165C71718}">
      <dsp:nvSpPr>
        <dsp:cNvPr id="0" name=""/>
        <dsp:cNvSpPr/>
      </dsp:nvSpPr>
      <dsp:spPr>
        <a:xfrm>
          <a:off x="5755035" y="391"/>
          <a:ext cx="2522298" cy="1008919"/>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Precision</a:t>
          </a:r>
        </a:p>
      </dsp:txBody>
      <dsp:txXfrm>
        <a:off x="5755035" y="391"/>
        <a:ext cx="2522298" cy="1008919"/>
      </dsp:txXfrm>
    </dsp:sp>
    <dsp:sp modelId="{3232D775-33ED-44BE-9665-D5F655F5DD13}">
      <dsp:nvSpPr>
        <dsp:cNvPr id="0" name=""/>
        <dsp:cNvSpPr/>
      </dsp:nvSpPr>
      <dsp:spPr>
        <a:xfrm>
          <a:off x="5755035" y="1009310"/>
          <a:ext cx="2522298" cy="2766960"/>
        </a:xfrm>
        <a:prstGeom prst="rect">
          <a:avLst/>
        </a:prstGeom>
        <a:solidFill>
          <a:schemeClr val="accent5">
            <a:tint val="40000"/>
            <a:alpha val="90000"/>
            <a:hueOff val="-3383289"/>
            <a:satOff val="-40521"/>
            <a:lumOff val="-3811"/>
            <a:alphaOff val="0"/>
          </a:schemeClr>
        </a:solidFill>
        <a:ln w="12700" cap="flat" cmpd="sng" algn="ctr">
          <a:solidFill>
            <a:schemeClr val="accent5">
              <a:tint val="40000"/>
              <a:alpha val="90000"/>
              <a:hueOff val="-3383289"/>
              <a:satOff val="-40521"/>
              <a:lumOff val="-3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During your presentation, the speaker notes are visible on your monitor, but aren't visible to the audience. </a:t>
          </a:r>
          <a:endParaRPr lang="en-US" sz="1600" kern="1200" dirty="0"/>
        </a:p>
      </dsp:txBody>
      <dsp:txXfrm>
        <a:off x="5755035" y="1009310"/>
        <a:ext cx="2522298" cy="2766960"/>
      </dsp:txXfrm>
    </dsp:sp>
    <dsp:sp modelId="{C524BBDC-4A12-4957-832D-D660CECEAC53}">
      <dsp:nvSpPr>
        <dsp:cNvPr id="0" name=""/>
        <dsp:cNvSpPr/>
      </dsp:nvSpPr>
      <dsp:spPr>
        <a:xfrm>
          <a:off x="8630456" y="391"/>
          <a:ext cx="2522298" cy="1008919"/>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Recall</a:t>
          </a:r>
          <a:endParaRPr lang="en-US" sz="2800" b="1" kern="1200" dirty="0">
            <a:solidFill>
              <a:schemeClr val="tx1"/>
            </a:solidFill>
            <a:latin typeface="+mj-lt"/>
          </a:endParaRPr>
        </a:p>
      </dsp:txBody>
      <dsp:txXfrm>
        <a:off x="8630456" y="391"/>
        <a:ext cx="2522298" cy="1008919"/>
      </dsp:txXfrm>
    </dsp:sp>
    <dsp:sp modelId="{70A49A4C-6D17-4FCB-9C29-21F025026F9E}">
      <dsp:nvSpPr>
        <dsp:cNvPr id="0" name=""/>
        <dsp:cNvSpPr/>
      </dsp:nvSpPr>
      <dsp:spPr>
        <a:xfrm>
          <a:off x="8630456" y="1009310"/>
          <a:ext cx="2522298" cy="2766960"/>
        </a:xfrm>
        <a:prstGeom prst="rect">
          <a:avLst/>
        </a:prstGeom>
        <a:solidFill>
          <a:schemeClr val="accent5">
            <a:tint val="40000"/>
            <a:alpha val="90000"/>
            <a:hueOff val="-5074933"/>
            <a:satOff val="-60782"/>
            <a:lumOff val="-5716"/>
            <a:alphaOff val="0"/>
          </a:schemeClr>
        </a:solidFill>
        <a:ln w="12700" cap="flat" cmpd="sng" algn="ctr">
          <a:solidFill>
            <a:schemeClr val="accent5">
              <a:tint val="40000"/>
              <a:alpha val="90000"/>
              <a:hueOff val="-5074933"/>
              <a:satOff val="-60782"/>
              <a:lumOff val="-57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solidFill>
                <a:schemeClr val="tx1"/>
              </a:solidFill>
            </a:rPr>
            <a:t>The Notes pane is a box that appears below each slide. Tap it to add </a:t>
          </a:r>
          <a:r>
            <a:rPr lang="en-US" sz="1600" b="0" i="0" kern="1200">
              <a:solidFill>
                <a:schemeClr val="tx1"/>
              </a:solidFill>
            </a:rPr>
            <a:t>notes.</a:t>
          </a:r>
          <a:endParaRPr lang="en-US" sz="1600" kern="1200" dirty="0">
            <a:solidFill>
              <a:schemeClr val="tx1"/>
            </a:solidFill>
          </a:endParaRPr>
        </a:p>
      </dsp:txBody>
      <dsp:txXfrm>
        <a:off x="8630456" y="1009310"/>
        <a:ext cx="2522298" cy="27669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6/28/2023</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6/28/2023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293927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2937506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12</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a:t>2/2/20XX</a:t>
            </a:r>
            <a:endParaRPr lang="en-US" dirty="0"/>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a:t>2/2/20XX</a:t>
            </a:r>
            <a:endParaRPr lang="en-US" dirty="0"/>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a:t>2/2/20XX</a:t>
            </a:r>
            <a:endParaRPr lang="en-US" dirty="0"/>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a:t>2/2/20XX</a:t>
            </a:r>
            <a:endParaRPr lang="en-US" dirty="0"/>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a:t>2/2/20XX</a:t>
            </a:r>
            <a:endParaRPr lang="en-US" dirty="0"/>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a:t>2/2/20XX</a:t>
            </a:r>
            <a:endParaRPr lang="en-US" dirty="0"/>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a:t>2/2/20XX</a:t>
            </a:r>
            <a:endParaRPr lang="en-US" dirty="0"/>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a:t>2/2/20XX</a:t>
            </a:r>
            <a:endParaRPr lang="en-US" dirty="0"/>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a:t>2/2/20XX</a:t>
            </a:r>
            <a:endParaRPr lang="en-US" dirty="0"/>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a:t>2/2/20XX</a:t>
            </a:r>
            <a:endParaRPr lang="en-US" dirty="0"/>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a:t>2/2/20XX</a:t>
            </a:r>
            <a:endParaRPr lang="en-US" dirty="0"/>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a:t>2/2/20XX</a:t>
            </a:r>
            <a:endParaRPr lang="en-US" dirty="0"/>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2" name="Picture Placeholder 2">
            <a:extLst>
              <a:ext uri="{FF2B5EF4-FFF2-40B4-BE49-F238E27FC236}">
                <a16:creationId xmlns:a16="http://schemas.microsoft.com/office/drawing/2014/main" id="{D2CAD90A-E08E-4EF8-B3D5-AA474D95BC99}"/>
              </a:ext>
            </a:extLst>
          </p:cNvPr>
          <p:cNvSpPr>
            <a:spLocks noGrp="1"/>
          </p:cNvSpPr>
          <p:nvPr>
            <p:ph type="pic" sz="quarter" idx="13"/>
          </p:nvPr>
        </p:nvSpPr>
        <p:spPr>
          <a:xfrm>
            <a:off x="915067" y="659363"/>
            <a:ext cx="2282825" cy="2282825"/>
          </a:xfrm>
          <a:prstGeom prst="roundRect">
            <a:avLst/>
          </a:prstGeom>
        </p:spPr>
        <p:txBody>
          <a:bodyPr/>
          <a:lstStyle>
            <a:lvl1pPr marL="0" indent="0">
              <a:buNone/>
              <a:defRPr sz="2000">
                <a:solidFill>
                  <a:schemeClr val="tx1"/>
                </a:solidFill>
              </a:defRPr>
            </a:lvl1pPr>
          </a:lstStyle>
          <a:p>
            <a:r>
              <a:rPr lang="en-US"/>
              <a:t>Click icon to add picture</a:t>
            </a:r>
            <a:endParaRPr lang="en-US" dirty="0"/>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55" name="Picture Placeholder 2">
            <a:extLst>
              <a:ext uri="{FF2B5EF4-FFF2-40B4-BE49-F238E27FC236}">
                <a16:creationId xmlns:a16="http://schemas.microsoft.com/office/drawing/2014/main" id="{177221C6-F31B-4274-805F-7833D8D6738B}"/>
              </a:ext>
            </a:extLst>
          </p:cNvPr>
          <p:cNvSpPr>
            <a:spLocks noGrp="1"/>
          </p:cNvSpPr>
          <p:nvPr>
            <p:ph type="pic" sz="quarter" idx="19"/>
          </p:nvPr>
        </p:nvSpPr>
        <p:spPr>
          <a:xfrm>
            <a:off x="3631531" y="659363"/>
            <a:ext cx="2282825" cy="2282825"/>
          </a:xfrm>
          <a:prstGeom prst="roundRect">
            <a:avLst/>
          </a:prstGeom>
        </p:spPr>
        <p:txBody>
          <a:bodyPr/>
          <a:lstStyle>
            <a:lvl1pPr marL="0" indent="0">
              <a:buNone/>
              <a:defRPr sz="2000">
                <a:solidFill>
                  <a:schemeClr val="tx1"/>
                </a:solidFill>
              </a:defRPr>
            </a:lvl1pPr>
          </a:lstStyle>
          <a:p>
            <a:r>
              <a:rPr lang="en-US"/>
              <a:t>Click icon to add picture</a:t>
            </a:r>
            <a:endParaRPr lang="en-US" dirty="0"/>
          </a:p>
        </p:txBody>
      </p:sp>
      <p:sp>
        <p:nvSpPr>
          <p:cNvPr id="58" name="Picture Placeholder 2">
            <a:extLst>
              <a:ext uri="{FF2B5EF4-FFF2-40B4-BE49-F238E27FC236}">
                <a16:creationId xmlns:a16="http://schemas.microsoft.com/office/drawing/2014/main" id="{06DEE0DF-143A-4D8B-8062-85C709478053}"/>
              </a:ext>
            </a:extLst>
          </p:cNvPr>
          <p:cNvSpPr>
            <a:spLocks noGrp="1"/>
          </p:cNvSpPr>
          <p:nvPr>
            <p:ph type="pic" sz="quarter" idx="22"/>
          </p:nvPr>
        </p:nvSpPr>
        <p:spPr>
          <a:xfrm>
            <a:off x="6319100" y="659363"/>
            <a:ext cx="2282825" cy="2282825"/>
          </a:xfrm>
          <a:prstGeom prst="roundRect">
            <a:avLst/>
          </a:prstGeom>
        </p:spPr>
        <p:txBody>
          <a:bodyPr/>
          <a:lstStyle>
            <a:lvl1pPr marL="0" indent="0">
              <a:buNone/>
              <a:defRPr sz="2000">
                <a:solidFill>
                  <a:schemeClr val="tx1"/>
                </a:solidFill>
              </a:defRPr>
            </a:lvl1pPr>
          </a:lstStyle>
          <a:p>
            <a:r>
              <a:rPr lang="en-US"/>
              <a:t>Click icon to add picture</a:t>
            </a:r>
            <a:endParaRPr lang="en-US" dirty="0"/>
          </a:p>
        </p:txBody>
      </p:sp>
      <p:sp>
        <p:nvSpPr>
          <p:cNvPr id="64" name="Picture Placeholder 2">
            <a:extLst>
              <a:ext uri="{FF2B5EF4-FFF2-40B4-BE49-F238E27FC236}">
                <a16:creationId xmlns:a16="http://schemas.microsoft.com/office/drawing/2014/main" id="{6C3404BC-7397-4196-A9A2-A14624B01F37}"/>
              </a:ext>
            </a:extLst>
          </p:cNvPr>
          <p:cNvSpPr>
            <a:spLocks noGrp="1"/>
          </p:cNvSpPr>
          <p:nvPr>
            <p:ph type="pic" sz="quarter" idx="25"/>
          </p:nvPr>
        </p:nvSpPr>
        <p:spPr>
          <a:xfrm>
            <a:off x="9013157" y="659363"/>
            <a:ext cx="2282825" cy="2282825"/>
          </a:xfrm>
          <a:prstGeom prst="roundRect">
            <a:avLst/>
          </a:prstGeom>
        </p:spPr>
        <p:txBody>
          <a:bodyPr/>
          <a:lstStyle>
            <a:lvl1pPr marL="0" indent="0">
              <a:buNone/>
              <a:defRPr sz="2000">
                <a:solidFill>
                  <a:schemeClr val="tx1"/>
                </a:solidFill>
              </a:defRPr>
            </a:lvl1pPr>
          </a:lstStyle>
          <a:p>
            <a:r>
              <a:rPr lang="en-US"/>
              <a:t>Click icon to add picture</a:t>
            </a:r>
            <a:endParaRPr lang="en-US" dirty="0"/>
          </a:p>
        </p:txBody>
      </p:sp>
      <p:sp>
        <p:nvSpPr>
          <p:cNvPr id="53" name="Text Placeholder 4">
            <a:extLst>
              <a:ext uri="{FF2B5EF4-FFF2-40B4-BE49-F238E27FC236}">
                <a16:creationId xmlns:a16="http://schemas.microsoft.com/office/drawing/2014/main" id="{49316517-4941-409D-A0D9-A274E6DD427E}"/>
              </a:ext>
            </a:extLst>
          </p:cNvPr>
          <p:cNvSpPr>
            <a:spLocks noGrp="1"/>
          </p:cNvSpPr>
          <p:nvPr>
            <p:ph type="body" sz="quarter" idx="17" hasCustomPrompt="1"/>
          </p:nvPr>
        </p:nvSpPr>
        <p:spPr>
          <a:xfrm>
            <a:off x="913691" y="3087764"/>
            <a:ext cx="2286000" cy="274320"/>
          </a:xfrm>
          <a:prstGeom prst="rect">
            <a:avLst/>
          </a:prstGeom>
        </p:spPr>
        <p:txBody>
          <a:bodyPr tIns="0" bIns="0" anchor="ctr"/>
          <a:lstStyle>
            <a:lvl1pPr marL="0" indent="0" algn="ctr">
              <a:lnSpc>
                <a:spcPct val="100000"/>
              </a:lnSpc>
              <a:spcBef>
                <a:spcPts val="0"/>
              </a:spcBef>
              <a:buNone/>
              <a:defRPr sz="2400" spc="20" baseline="0">
                <a:solidFill>
                  <a:schemeClr val="accent1"/>
                </a:solidFill>
                <a:latin typeface="+mj-lt"/>
              </a:defRPr>
            </a:lvl1pPr>
          </a:lstStyle>
          <a:p>
            <a:pPr lvl="0"/>
            <a:r>
              <a:rPr lang="en-US" dirty="0"/>
              <a:t>Name</a:t>
            </a:r>
          </a:p>
        </p:txBody>
      </p:sp>
      <p:sp>
        <p:nvSpPr>
          <p:cNvPr id="54" name="Text Placeholder 6">
            <a:extLst>
              <a:ext uri="{FF2B5EF4-FFF2-40B4-BE49-F238E27FC236}">
                <a16:creationId xmlns:a16="http://schemas.microsoft.com/office/drawing/2014/main" id="{FB9D9D1C-0C69-4926-A77C-56C166BB647F}"/>
              </a:ext>
            </a:extLst>
          </p:cNvPr>
          <p:cNvSpPr>
            <a:spLocks noGrp="1"/>
          </p:cNvSpPr>
          <p:nvPr>
            <p:ph type="body" sz="quarter" idx="18" hasCustomPrompt="1"/>
          </p:nvPr>
        </p:nvSpPr>
        <p:spPr>
          <a:xfrm>
            <a:off x="913691" y="3400133"/>
            <a:ext cx="2286000" cy="274320"/>
          </a:xfrm>
          <a:prstGeom prst="rect">
            <a:avLst/>
          </a:prstGeom>
        </p:spPr>
        <p:txBody>
          <a:bodyPr tIns="0" bIns="0" anchor="ctr"/>
          <a:lstStyle>
            <a:lvl1pPr marL="0" indent="0" algn="ctr">
              <a:lnSpc>
                <a:spcPct val="100000"/>
              </a:lnSpc>
              <a:spcBef>
                <a:spcPts val="0"/>
              </a:spcBef>
              <a:buNone/>
              <a:defRPr sz="1800" spc="20" baseline="0">
                <a:solidFill>
                  <a:schemeClr val="tx1"/>
                </a:solidFill>
              </a:defRPr>
            </a:lvl1pPr>
          </a:lstStyle>
          <a:p>
            <a:pPr lvl="0"/>
            <a:r>
              <a:rPr lang="en-US" dirty="0"/>
              <a:t>Title</a:t>
            </a:r>
          </a:p>
        </p:txBody>
      </p:sp>
      <p:sp>
        <p:nvSpPr>
          <p:cNvPr id="56" name="Text Placeholder 4">
            <a:extLst>
              <a:ext uri="{FF2B5EF4-FFF2-40B4-BE49-F238E27FC236}">
                <a16:creationId xmlns:a16="http://schemas.microsoft.com/office/drawing/2014/main" id="{B733A018-B4EA-4CFB-9284-266B8E05735F}"/>
              </a:ext>
            </a:extLst>
          </p:cNvPr>
          <p:cNvSpPr>
            <a:spLocks noGrp="1"/>
          </p:cNvSpPr>
          <p:nvPr>
            <p:ph type="body" sz="quarter" idx="20" hasCustomPrompt="1"/>
          </p:nvPr>
        </p:nvSpPr>
        <p:spPr>
          <a:xfrm>
            <a:off x="3630155" y="3087764"/>
            <a:ext cx="2286000" cy="274320"/>
          </a:xfrm>
          <a:prstGeom prst="rect">
            <a:avLst/>
          </a:prstGeom>
        </p:spPr>
        <p:txBody>
          <a:bodyPr tIns="0" bIns="0" anchor="ctr"/>
          <a:lstStyle>
            <a:lvl1pPr marL="0" indent="0" algn="ctr">
              <a:lnSpc>
                <a:spcPct val="100000"/>
              </a:lnSpc>
              <a:spcBef>
                <a:spcPts val="0"/>
              </a:spcBef>
              <a:buNone/>
              <a:defRPr sz="2400" spc="20" baseline="0">
                <a:solidFill>
                  <a:schemeClr val="accent1"/>
                </a:solidFill>
                <a:latin typeface="+mj-lt"/>
              </a:defRPr>
            </a:lvl1pPr>
          </a:lstStyle>
          <a:p>
            <a:pPr lvl="0"/>
            <a:r>
              <a:rPr lang="en-US" dirty="0"/>
              <a:t>Name</a:t>
            </a:r>
          </a:p>
        </p:txBody>
      </p:sp>
      <p:sp>
        <p:nvSpPr>
          <p:cNvPr id="57" name="Text Placeholder 6">
            <a:extLst>
              <a:ext uri="{FF2B5EF4-FFF2-40B4-BE49-F238E27FC236}">
                <a16:creationId xmlns:a16="http://schemas.microsoft.com/office/drawing/2014/main" id="{082EC78B-2C63-419A-9855-393B2CA8725E}"/>
              </a:ext>
            </a:extLst>
          </p:cNvPr>
          <p:cNvSpPr>
            <a:spLocks noGrp="1"/>
          </p:cNvSpPr>
          <p:nvPr>
            <p:ph type="body" sz="quarter" idx="21" hasCustomPrompt="1"/>
          </p:nvPr>
        </p:nvSpPr>
        <p:spPr>
          <a:xfrm>
            <a:off x="3630155" y="3400133"/>
            <a:ext cx="2286000" cy="274320"/>
          </a:xfrm>
          <a:prstGeom prst="rect">
            <a:avLst/>
          </a:prstGeom>
        </p:spPr>
        <p:txBody>
          <a:bodyPr tIns="0" bIns="0" anchor="ctr"/>
          <a:lstStyle>
            <a:lvl1pPr marL="0" indent="0" algn="ctr">
              <a:lnSpc>
                <a:spcPct val="100000"/>
              </a:lnSpc>
              <a:spcBef>
                <a:spcPts val="0"/>
              </a:spcBef>
              <a:buNone/>
              <a:defRPr sz="1800" spc="20" baseline="0">
                <a:solidFill>
                  <a:schemeClr val="tx1"/>
                </a:solidFill>
              </a:defRPr>
            </a:lvl1pPr>
          </a:lstStyle>
          <a:p>
            <a:pPr lvl="0"/>
            <a:r>
              <a:rPr lang="en-US" dirty="0"/>
              <a:t>Title</a:t>
            </a:r>
          </a:p>
        </p:txBody>
      </p:sp>
      <p:sp>
        <p:nvSpPr>
          <p:cNvPr id="59" name="Text Placeholder 4">
            <a:extLst>
              <a:ext uri="{FF2B5EF4-FFF2-40B4-BE49-F238E27FC236}">
                <a16:creationId xmlns:a16="http://schemas.microsoft.com/office/drawing/2014/main" id="{DC3EFE27-E987-4339-B3BB-9C56E0DCB362}"/>
              </a:ext>
            </a:extLst>
          </p:cNvPr>
          <p:cNvSpPr>
            <a:spLocks noGrp="1"/>
          </p:cNvSpPr>
          <p:nvPr>
            <p:ph type="body" sz="quarter" idx="23" hasCustomPrompt="1"/>
          </p:nvPr>
        </p:nvSpPr>
        <p:spPr>
          <a:xfrm>
            <a:off x="6317724" y="3087764"/>
            <a:ext cx="2286000" cy="274320"/>
          </a:xfrm>
          <a:prstGeom prst="rect">
            <a:avLst/>
          </a:prstGeom>
        </p:spPr>
        <p:txBody>
          <a:bodyPr tIns="0" bIns="0" anchor="ctr"/>
          <a:lstStyle>
            <a:lvl1pPr marL="0" indent="0" algn="ctr">
              <a:lnSpc>
                <a:spcPct val="100000"/>
              </a:lnSpc>
              <a:spcBef>
                <a:spcPts val="0"/>
              </a:spcBef>
              <a:buNone/>
              <a:defRPr sz="2400" spc="20" baseline="0">
                <a:solidFill>
                  <a:schemeClr val="accent1"/>
                </a:solidFill>
                <a:latin typeface="+mj-lt"/>
              </a:defRPr>
            </a:lvl1pPr>
          </a:lstStyle>
          <a:p>
            <a:pPr lvl="0"/>
            <a:r>
              <a:rPr lang="en-US" dirty="0"/>
              <a:t>Name</a:t>
            </a:r>
          </a:p>
        </p:txBody>
      </p:sp>
      <p:sp>
        <p:nvSpPr>
          <p:cNvPr id="60" name="Text Placeholder 6">
            <a:extLst>
              <a:ext uri="{FF2B5EF4-FFF2-40B4-BE49-F238E27FC236}">
                <a16:creationId xmlns:a16="http://schemas.microsoft.com/office/drawing/2014/main" id="{9C60F325-3448-4EE8-98C4-7CDE0CF0B005}"/>
              </a:ext>
            </a:extLst>
          </p:cNvPr>
          <p:cNvSpPr>
            <a:spLocks noGrp="1"/>
          </p:cNvSpPr>
          <p:nvPr>
            <p:ph type="body" sz="quarter" idx="24" hasCustomPrompt="1"/>
          </p:nvPr>
        </p:nvSpPr>
        <p:spPr>
          <a:xfrm>
            <a:off x="6317724" y="3400133"/>
            <a:ext cx="2286000" cy="274320"/>
          </a:xfrm>
          <a:prstGeom prst="rect">
            <a:avLst/>
          </a:prstGeom>
        </p:spPr>
        <p:txBody>
          <a:bodyPr tIns="0" bIns="0" anchor="ctr"/>
          <a:lstStyle>
            <a:lvl1pPr marL="0" indent="0" algn="ctr">
              <a:lnSpc>
                <a:spcPct val="100000"/>
              </a:lnSpc>
              <a:spcBef>
                <a:spcPts val="0"/>
              </a:spcBef>
              <a:buNone/>
              <a:defRPr sz="1800" spc="20" baseline="0">
                <a:solidFill>
                  <a:schemeClr val="tx1"/>
                </a:solidFill>
              </a:defRPr>
            </a:lvl1pPr>
          </a:lstStyle>
          <a:p>
            <a:pPr lvl="0"/>
            <a:r>
              <a:rPr lang="en-US" dirty="0"/>
              <a:t>Title</a:t>
            </a:r>
          </a:p>
        </p:txBody>
      </p:sp>
      <p:sp>
        <p:nvSpPr>
          <p:cNvPr id="65" name="Text Placeholder 4">
            <a:extLst>
              <a:ext uri="{FF2B5EF4-FFF2-40B4-BE49-F238E27FC236}">
                <a16:creationId xmlns:a16="http://schemas.microsoft.com/office/drawing/2014/main" id="{24B00B75-E432-455A-BEDA-2D0B575CABA3}"/>
              </a:ext>
            </a:extLst>
          </p:cNvPr>
          <p:cNvSpPr>
            <a:spLocks noGrp="1"/>
          </p:cNvSpPr>
          <p:nvPr>
            <p:ph type="body" sz="quarter" idx="26" hasCustomPrompt="1"/>
          </p:nvPr>
        </p:nvSpPr>
        <p:spPr>
          <a:xfrm>
            <a:off x="9011781" y="3087764"/>
            <a:ext cx="2286000" cy="274320"/>
          </a:xfrm>
          <a:prstGeom prst="rect">
            <a:avLst/>
          </a:prstGeom>
        </p:spPr>
        <p:txBody>
          <a:bodyPr tIns="0" bIns="0" anchor="ctr"/>
          <a:lstStyle>
            <a:lvl1pPr marL="0" indent="0" algn="ctr">
              <a:lnSpc>
                <a:spcPct val="100000"/>
              </a:lnSpc>
              <a:spcBef>
                <a:spcPts val="0"/>
              </a:spcBef>
              <a:buNone/>
              <a:defRPr sz="2400" spc="20" baseline="0">
                <a:solidFill>
                  <a:schemeClr val="accent1"/>
                </a:solidFill>
                <a:latin typeface="+mj-lt"/>
              </a:defRPr>
            </a:lvl1pPr>
          </a:lstStyle>
          <a:p>
            <a:pPr lvl="0"/>
            <a:r>
              <a:rPr lang="en-US" dirty="0"/>
              <a:t>Name</a:t>
            </a:r>
          </a:p>
        </p:txBody>
      </p:sp>
      <p:sp>
        <p:nvSpPr>
          <p:cNvPr id="66" name="Text Placeholder 6">
            <a:extLst>
              <a:ext uri="{FF2B5EF4-FFF2-40B4-BE49-F238E27FC236}">
                <a16:creationId xmlns:a16="http://schemas.microsoft.com/office/drawing/2014/main" id="{3A6F9962-BC00-4998-AC60-45547ED6B13D}"/>
              </a:ext>
            </a:extLst>
          </p:cNvPr>
          <p:cNvSpPr>
            <a:spLocks noGrp="1"/>
          </p:cNvSpPr>
          <p:nvPr>
            <p:ph type="body" sz="quarter" idx="27" hasCustomPrompt="1"/>
          </p:nvPr>
        </p:nvSpPr>
        <p:spPr>
          <a:xfrm>
            <a:off x="9011781" y="3400133"/>
            <a:ext cx="2286000" cy="274320"/>
          </a:xfrm>
          <a:prstGeom prst="rect">
            <a:avLst/>
          </a:prstGeom>
        </p:spPr>
        <p:txBody>
          <a:bodyPr tIns="0" bIns="0" anchor="ctr"/>
          <a:lstStyle>
            <a:lvl1pPr marL="0" indent="0" algn="ctr">
              <a:lnSpc>
                <a:spcPct val="100000"/>
              </a:lnSpc>
              <a:spcBef>
                <a:spcPts val="0"/>
              </a:spcBef>
              <a:buNone/>
              <a:defRPr sz="180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19869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806" r:id="rId9"/>
    <p:sldLayoutId id="2147483717" r:id="rId10"/>
    <p:sldLayoutId id="2147483718" r:id="rId11"/>
    <p:sldLayoutId id="2147483719" r:id="rId12"/>
    <p:sldLayoutId id="2147483804" r:id="rId13"/>
    <p:sldLayoutId id="2147483805" r:id="rId14"/>
  </p:sldLayoutIdLst>
  <p:hf hd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Predicting student</a:t>
            </a:r>
            <a:br>
              <a:rPr lang="en-US" dirty="0"/>
            </a:br>
            <a:r>
              <a:rPr lang="en-US" dirty="0"/>
              <a:t>math scores</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a:lstStyle/>
          <a:p>
            <a:r>
              <a:rPr lang="en-US" dirty="0"/>
              <a:t>Blanca T. </a:t>
            </a:r>
            <a:r>
              <a:rPr lang="en-US" dirty="0" err="1"/>
              <a:t>Marmolejo</a:t>
            </a:r>
            <a:endParaRPr lang="en-US" dirty="0"/>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 name="Rectangle 30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11" name="Group 30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6" name="Straight Connector 30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3" name="Freeform: Shape 33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4" name="Freeform: Shape 33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5" name="Rectangle 339">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46" name="Group 341">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3" name="Straight Connector 342">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7" name="Freeform: Shape 372">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448" name="Group 374">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6" name="Straight Connector 375">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49" name="Rectangle 40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8" name="Rectangle 40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0" name="Flowchart: Document 409">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62104" y="1562107"/>
            <a:ext cx="6858000" cy="3733791"/>
          </a:xfrm>
          <a:prstGeom prst="flowChartDocumen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412" name="Right Triangle 411">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391214" y="-284145"/>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4" name="Group 413">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5" name="Straight Connector 414">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F5B49BED-07F1-6009-3F1C-FC4513528D80}"/>
              </a:ext>
            </a:extLst>
          </p:cNvPr>
          <p:cNvPicPr>
            <a:picLocks noChangeAspect="1"/>
          </p:cNvPicPr>
          <p:nvPr/>
        </p:nvPicPr>
        <p:blipFill>
          <a:blip r:embed="rId2"/>
          <a:stretch>
            <a:fillRect/>
          </a:stretch>
        </p:blipFill>
        <p:spPr>
          <a:xfrm>
            <a:off x="188069" y="999722"/>
            <a:ext cx="5822354" cy="4439543"/>
          </a:xfrm>
          <a:prstGeom prst="rect">
            <a:avLst/>
          </a:prstGeom>
        </p:spPr>
      </p:pic>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6240"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PREDICTING STUDENT MATH SCORES</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smtClean="0">
                <a:solidFill>
                  <a:schemeClr val="tx2"/>
                </a:solidFill>
              </a:rPr>
              <a:pPr>
                <a:spcAft>
                  <a:spcPts val="600"/>
                </a:spcAft>
              </a:pPr>
              <a:t>10</a:t>
            </a:fld>
            <a:endParaRPr lang="en-US" cap="all">
              <a:solidFill>
                <a:schemeClr val="tx2"/>
              </a:solidFill>
            </a:endParaRPr>
          </a:p>
        </p:txBody>
      </p:sp>
      <p:sp>
        <p:nvSpPr>
          <p:cNvPr id="4" name="Title 32">
            <a:extLst>
              <a:ext uri="{FF2B5EF4-FFF2-40B4-BE49-F238E27FC236}">
                <a16:creationId xmlns:a16="http://schemas.microsoft.com/office/drawing/2014/main" id="{18BCB3DA-A5AD-498A-7B4D-8B8F212E0D16}"/>
              </a:ext>
            </a:extLst>
          </p:cNvPr>
          <p:cNvSpPr txBox="1">
            <a:spLocks/>
          </p:cNvSpPr>
          <p:nvPr/>
        </p:nvSpPr>
        <p:spPr>
          <a:xfrm>
            <a:off x="6521044" y="732349"/>
            <a:ext cx="5372320" cy="7969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alpha val="80000"/>
                  </a:schemeClr>
                </a:solidFill>
                <a:latin typeface="+mj-lt"/>
                <a:ea typeface="+mj-ea"/>
                <a:cs typeface="+mj-cs"/>
              </a:defRPr>
            </a:lvl1pPr>
          </a:lstStyle>
          <a:p>
            <a:pPr algn="l"/>
            <a:r>
              <a:rPr lang="en-US" sz="2800" dirty="0">
                <a:solidFill>
                  <a:schemeClr val="tx2"/>
                </a:solidFill>
              </a:rPr>
              <a:t>Evaluation criteria</a:t>
            </a:r>
          </a:p>
        </p:txBody>
      </p:sp>
      <p:sp>
        <p:nvSpPr>
          <p:cNvPr id="12" name="Text Placeholder 8">
            <a:extLst>
              <a:ext uri="{FF2B5EF4-FFF2-40B4-BE49-F238E27FC236}">
                <a16:creationId xmlns:a16="http://schemas.microsoft.com/office/drawing/2014/main" id="{8B5FD66E-9CDC-E5C0-6C70-CD27F80D1C01}"/>
              </a:ext>
            </a:extLst>
          </p:cNvPr>
          <p:cNvSpPr txBox="1">
            <a:spLocks/>
          </p:cNvSpPr>
          <p:nvPr/>
        </p:nvSpPr>
        <p:spPr>
          <a:xfrm>
            <a:off x="6521043" y="3264832"/>
            <a:ext cx="5410199" cy="298012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accent5">
                    <a:lumMod val="75000"/>
                  </a:schemeClr>
                </a:solidFill>
              </a:rPr>
              <a:t>No correlation </a:t>
            </a:r>
            <a:r>
              <a:rPr lang="en-US" sz="1800" dirty="0">
                <a:solidFill>
                  <a:schemeClr val="tx2"/>
                </a:solidFill>
              </a:rPr>
              <a:t>for linear regression</a:t>
            </a:r>
            <a:endParaRPr lang="en-US" sz="1800" b="1" dirty="0">
              <a:solidFill>
                <a:schemeClr val="accent5">
                  <a:lumMod val="75000"/>
                </a:schemeClr>
              </a:solidFill>
            </a:endParaRPr>
          </a:p>
          <a:p>
            <a:pPr marL="0" indent="0">
              <a:buNone/>
            </a:pPr>
            <a:endParaRPr lang="en-US" sz="1800" dirty="0">
              <a:solidFill>
                <a:schemeClr val="tx2"/>
              </a:solidFill>
            </a:endParaRPr>
          </a:p>
        </p:txBody>
      </p:sp>
    </p:spTree>
    <p:extLst>
      <p:ext uri="{BB962C8B-B14F-4D97-AF65-F5344CB8AC3E}">
        <p14:creationId xmlns:p14="http://schemas.microsoft.com/office/powerpoint/2010/main" val="426047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61C91-1897-4EA4-9D14-970E38F45A89}"/>
              </a:ext>
            </a:extLst>
          </p:cNvPr>
          <p:cNvSpPr>
            <a:spLocks noGrp="1"/>
          </p:cNvSpPr>
          <p:nvPr>
            <p:ph type="title"/>
          </p:nvPr>
        </p:nvSpPr>
        <p:spPr>
          <a:xfrm>
            <a:off x="457200" y="4657856"/>
            <a:ext cx="10744186" cy="1589223"/>
          </a:xfrm>
        </p:spPr>
        <p:txBody>
          <a:bodyPr/>
          <a:lstStyle/>
          <a:p>
            <a:r>
              <a:rPr lang="en-US" dirty="0"/>
              <a:t>Model</a:t>
            </a:r>
          </a:p>
        </p:txBody>
      </p:sp>
      <p:sp>
        <p:nvSpPr>
          <p:cNvPr id="5" name="Footer Placeholder 4">
            <a:extLst>
              <a:ext uri="{FF2B5EF4-FFF2-40B4-BE49-F238E27FC236}">
                <a16:creationId xmlns:a16="http://schemas.microsoft.com/office/drawing/2014/main" id="{B9B857E1-A3B2-4952-A385-4AAD8D0C1B94}"/>
              </a:ext>
            </a:extLst>
          </p:cNvPr>
          <p:cNvSpPr>
            <a:spLocks noGrp="1"/>
          </p:cNvSpPr>
          <p:nvPr>
            <p:ph type="ftr" sz="quarter" idx="11"/>
          </p:nvPr>
        </p:nvSpPr>
        <p:spPr>
          <a:xfrm>
            <a:off x="4200861" y="6319838"/>
            <a:ext cx="3982781" cy="365125"/>
          </a:xfrm>
        </p:spPr>
        <p:txBody>
          <a:bodyPr/>
          <a:lstStyle/>
          <a:p>
            <a:r>
              <a:rPr lang="en-US" dirty="0"/>
              <a:t>PREDICTING STUDENT MATH SCORES</a:t>
            </a:r>
          </a:p>
        </p:txBody>
      </p:sp>
      <p:sp>
        <p:nvSpPr>
          <p:cNvPr id="6" name="Slide Number Placeholder 5">
            <a:extLst>
              <a:ext uri="{FF2B5EF4-FFF2-40B4-BE49-F238E27FC236}">
                <a16:creationId xmlns:a16="http://schemas.microsoft.com/office/drawing/2014/main" id="{134E9AF2-86BD-4674-8439-B6BB3843462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graphicFrame>
        <p:nvGraphicFramePr>
          <p:cNvPr id="30" name="Content Placeholder 3" descr="Column Placeholder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4053864228"/>
              </p:ext>
            </p:extLst>
          </p:nvPr>
        </p:nvGraphicFramePr>
        <p:xfrm>
          <a:off x="515938" y="242888"/>
          <a:ext cx="11156950" cy="377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1EE4B49-A1CA-00F5-DABD-2780EFD5AA4B}"/>
              </a:ext>
            </a:extLst>
          </p:cNvPr>
          <p:cNvSpPr txBox="1"/>
          <p:nvPr/>
        </p:nvSpPr>
        <p:spPr>
          <a:xfrm>
            <a:off x="752475" y="3429000"/>
            <a:ext cx="2019300" cy="477054"/>
          </a:xfrm>
          <a:prstGeom prst="rect">
            <a:avLst/>
          </a:prstGeom>
          <a:solidFill>
            <a:srgbClr val="FFFFFF">
              <a:alpha val="50196"/>
            </a:srgbClr>
          </a:solidFill>
        </p:spPr>
        <p:txBody>
          <a:bodyPr wrap="square" rtlCol="0">
            <a:spAutoFit/>
          </a:bodyPr>
          <a:lstStyle/>
          <a:p>
            <a:pPr algn="ctr">
              <a:lnSpc>
                <a:spcPct val="110000"/>
              </a:lnSpc>
              <a:spcBef>
                <a:spcPts val="1000"/>
              </a:spcBef>
              <a:buClr>
                <a:schemeClr val="bg1"/>
              </a:buClr>
              <a:buSzPct val="75000"/>
            </a:pPr>
            <a:r>
              <a:rPr lang="en-US" sz="2400" b="1" dirty="0">
                <a:solidFill>
                  <a:schemeClr val="accent5"/>
                </a:solidFill>
                <a:latin typeface="+mj-lt"/>
              </a:rPr>
              <a:t>0.743</a:t>
            </a:r>
          </a:p>
        </p:txBody>
      </p:sp>
      <p:sp>
        <p:nvSpPr>
          <p:cNvPr id="4" name="TextBox 3">
            <a:extLst>
              <a:ext uri="{FF2B5EF4-FFF2-40B4-BE49-F238E27FC236}">
                <a16:creationId xmlns:a16="http://schemas.microsoft.com/office/drawing/2014/main" id="{557640B6-66AF-DD04-5E86-EC63DD3A9846}"/>
              </a:ext>
            </a:extLst>
          </p:cNvPr>
          <p:cNvSpPr txBox="1"/>
          <p:nvPr/>
        </p:nvSpPr>
        <p:spPr>
          <a:xfrm>
            <a:off x="3648075" y="3429000"/>
            <a:ext cx="2019300" cy="369332"/>
          </a:xfrm>
          <a:prstGeom prst="rect">
            <a:avLst/>
          </a:prstGeom>
          <a:solidFill>
            <a:srgbClr val="FFFFFF">
              <a:alpha val="50196"/>
            </a:srgbClr>
          </a:solidFill>
        </p:spPr>
        <p:txBody>
          <a:bodyPr wrap="square" rtlCol="0">
            <a:spAutoFit/>
          </a:bodyPr>
          <a:lstStyle>
            <a:defPPr>
              <a:defRPr lang="en-US"/>
            </a:defPPr>
            <a:lvl1pPr algn="ctr">
              <a:lnSpc>
                <a:spcPct val="110000"/>
              </a:lnSpc>
              <a:spcBef>
                <a:spcPts val="1000"/>
              </a:spcBef>
              <a:buClr>
                <a:schemeClr val="bg1"/>
              </a:buClr>
              <a:buSzPct val="75000"/>
              <a:defRPr sz="2400" b="1">
                <a:solidFill>
                  <a:schemeClr val="accent5"/>
                </a:solidFill>
                <a:latin typeface="+mj-lt"/>
              </a:defRPr>
            </a:lvl1pPr>
          </a:lstStyle>
          <a:p>
            <a:r>
              <a:rPr lang="en-US" dirty="0"/>
              <a:t>0.668</a:t>
            </a:r>
          </a:p>
        </p:txBody>
      </p:sp>
      <p:sp>
        <p:nvSpPr>
          <p:cNvPr id="7" name="TextBox 6">
            <a:extLst>
              <a:ext uri="{FF2B5EF4-FFF2-40B4-BE49-F238E27FC236}">
                <a16:creationId xmlns:a16="http://schemas.microsoft.com/office/drawing/2014/main" id="{F430BA65-8A4A-431A-A7AC-037E717AD05A}"/>
              </a:ext>
            </a:extLst>
          </p:cNvPr>
          <p:cNvSpPr txBox="1"/>
          <p:nvPr/>
        </p:nvSpPr>
        <p:spPr>
          <a:xfrm>
            <a:off x="6543675" y="3429000"/>
            <a:ext cx="2019300" cy="369332"/>
          </a:xfrm>
          <a:prstGeom prst="rect">
            <a:avLst/>
          </a:prstGeom>
          <a:solidFill>
            <a:srgbClr val="FFFFFF">
              <a:alpha val="50196"/>
            </a:srgbClr>
          </a:solidFill>
        </p:spPr>
        <p:txBody>
          <a:bodyPr wrap="square" rtlCol="0">
            <a:spAutoFit/>
          </a:bodyPr>
          <a:lstStyle>
            <a:defPPr>
              <a:defRPr lang="en-US"/>
            </a:defPPr>
            <a:lvl1pPr algn="ctr">
              <a:lnSpc>
                <a:spcPct val="110000"/>
              </a:lnSpc>
              <a:spcBef>
                <a:spcPts val="1000"/>
              </a:spcBef>
              <a:buClr>
                <a:schemeClr val="bg1"/>
              </a:buClr>
              <a:buSzPct val="75000"/>
              <a:defRPr sz="2400" b="1">
                <a:solidFill>
                  <a:schemeClr val="accent5"/>
                </a:solidFill>
                <a:latin typeface="+mj-lt"/>
              </a:defRPr>
            </a:lvl1pPr>
          </a:lstStyle>
          <a:p>
            <a:r>
              <a:rPr lang="en-US" dirty="0"/>
              <a:t>0.609</a:t>
            </a:r>
          </a:p>
        </p:txBody>
      </p:sp>
      <p:sp>
        <p:nvSpPr>
          <p:cNvPr id="8" name="TextBox 7">
            <a:extLst>
              <a:ext uri="{FF2B5EF4-FFF2-40B4-BE49-F238E27FC236}">
                <a16:creationId xmlns:a16="http://schemas.microsoft.com/office/drawing/2014/main" id="{727E8B8D-68E1-61F2-3F8C-2AB8F34DC891}"/>
              </a:ext>
            </a:extLst>
          </p:cNvPr>
          <p:cNvSpPr txBox="1"/>
          <p:nvPr/>
        </p:nvSpPr>
        <p:spPr>
          <a:xfrm>
            <a:off x="9439275" y="3429000"/>
            <a:ext cx="2019300" cy="369332"/>
          </a:xfrm>
          <a:prstGeom prst="rect">
            <a:avLst/>
          </a:prstGeom>
          <a:solidFill>
            <a:srgbClr val="FFFFFF">
              <a:alpha val="50196"/>
            </a:srgbClr>
          </a:solidFill>
        </p:spPr>
        <p:txBody>
          <a:bodyPr wrap="square" rtlCol="0">
            <a:spAutoFit/>
          </a:bodyPr>
          <a:lstStyle>
            <a:defPPr>
              <a:defRPr lang="en-US"/>
            </a:defPPr>
            <a:lvl1pPr algn="ctr">
              <a:lnSpc>
                <a:spcPct val="110000"/>
              </a:lnSpc>
              <a:spcBef>
                <a:spcPts val="1000"/>
              </a:spcBef>
              <a:buClr>
                <a:schemeClr val="bg1"/>
              </a:buClr>
              <a:buSzPct val="75000"/>
              <a:defRPr sz="2400" b="1">
                <a:solidFill>
                  <a:schemeClr val="accent5"/>
                </a:solidFill>
                <a:latin typeface="+mj-lt"/>
              </a:defRPr>
            </a:lvl1pPr>
          </a:lstStyle>
          <a:p>
            <a:r>
              <a:rPr lang="en-US" dirty="0"/>
              <a:t>0.703</a:t>
            </a:r>
          </a:p>
        </p:txBody>
      </p:sp>
    </p:spTree>
    <p:extLst>
      <p:ext uri="{BB962C8B-B14F-4D97-AF65-F5344CB8AC3E}">
        <p14:creationId xmlns:p14="http://schemas.microsoft.com/office/powerpoint/2010/main" val="410050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453142" y="725467"/>
            <a:ext cx="6028339" cy="1933899"/>
          </a:xfrm>
        </p:spPr>
        <p:txBody>
          <a:bodyPr>
            <a:normAutofit/>
          </a:bodyPr>
          <a:lstStyle/>
          <a:p>
            <a:r>
              <a:rPr lang="en-US" dirty="0"/>
              <a:t>Conclusion</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2" y="2887800"/>
            <a:ext cx="6028339" cy="294298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200861" y="6319838"/>
            <a:ext cx="3982781" cy="365125"/>
          </a:xfrm>
        </p:spPr>
        <p:txBody>
          <a:bodyPr/>
          <a:lstStyle/>
          <a:p>
            <a:r>
              <a:rPr lang="en-US" dirty="0"/>
              <a:t>PREDICTING STUDENT MATH SCORES</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12</a:t>
            </a:fld>
            <a:endParaRPr lang="en-US" dirty="0"/>
          </a:p>
        </p:txBody>
      </p:sp>
    </p:spTree>
    <p:extLst>
      <p:ext uri="{BB962C8B-B14F-4D97-AF65-F5344CB8AC3E}">
        <p14:creationId xmlns:p14="http://schemas.microsoft.com/office/powerpoint/2010/main" val="63853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r>
              <a:rPr lang="en-US" dirty="0"/>
              <a:t>Blanca T. </a:t>
            </a:r>
            <a:r>
              <a:rPr lang="en-US" dirty="0" err="1"/>
              <a:t>Marmolejo</a:t>
            </a:r>
            <a:endParaRPr lang="en-US" dirty="0"/>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PREDICTING STUDENT MATH SCORES</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r>
              <a:rPr lang="en-US" dirty="0"/>
              <a:t>Introduction</a:t>
            </a:r>
          </a:p>
          <a:p>
            <a:r>
              <a:rPr lang="en-US" dirty="0"/>
              <a:t>Target</a:t>
            </a:r>
          </a:p>
          <a:p>
            <a:r>
              <a:rPr lang="en-US" dirty="0"/>
              <a:t>Evaluation criteria</a:t>
            </a:r>
          </a:p>
          <a:p>
            <a:r>
              <a:rPr lang="en-US" dirty="0"/>
              <a:t>Model</a:t>
            </a:r>
          </a:p>
          <a:p>
            <a:r>
              <a:rPr lang="en-US" dirty="0"/>
              <a:t>Conclusion</a:t>
            </a:r>
          </a:p>
          <a:p>
            <a:endParaRPr lang="en-US" dirty="0"/>
          </a:p>
          <a:p>
            <a:endParaRPr lang="en-US" dirty="0"/>
          </a:p>
          <a:p>
            <a:endParaRPr lang="en-US" dirty="0"/>
          </a:p>
          <a:p>
            <a:endParaRPr lang="en-US" dirty="0"/>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PREDICTING STUDENT MATH SCORES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a:lstStyle/>
          <a:p>
            <a:r>
              <a:rPr lang="en-US" dirty="0"/>
              <a:t>Introduction</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3104" y="2957665"/>
            <a:ext cx="5543524" cy="3358733"/>
          </a:xfrm>
        </p:spPr>
        <p:txBody>
          <a:bodyPr>
            <a:normAutofit/>
          </a:bodyPr>
          <a:lstStyle/>
          <a:p>
            <a:pPr marL="285750" indent="-285750">
              <a:buFont typeface="Arial" panose="020B0604020202020204" pitchFamily="34" charset="0"/>
              <a:buChar char="•"/>
            </a:pPr>
            <a:r>
              <a:rPr lang="en-US" dirty="0"/>
              <a:t>To provide support for students early in the semester.</a:t>
            </a:r>
          </a:p>
          <a:p>
            <a:pPr marL="285750" indent="-285750">
              <a:buFont typeface="Arial" panose="020B0604020202020204" pitchFamily="34" charset="0"/>
              <a:buChar char="•"/>
            </a:pPr>
            <a:r>
              <a:rPr lang="en-US" dirty="0"/>
              <a:t>To improve end of year math test scores.</a:t>
            </a:r>
          </a:p>
          <a:p>
            <a:pPr marL="285750" indent="-285750">
              <a:buFont typeface="Arial" panose="020B0604020202020204" pitchFamily="34" charset="0"/>
              <a:buChar char="•"/>
            </a:pPr>
            <a:r>
              <a:rPr lang="en-US" dirty="0"/>
              <a:t>Enhance school scores</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19875" y="725487"/>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PREDICTING STUDENT MATH SCORES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61C91-1897-4EA4-9D14-970E38F45A89}"/>
              </a:ext>
            </a:extLst>
          </p:cNvPr>
          <p:cNvSpPr>
            <a:spLocks noGrp="1"/>
          </p:cNvSpPr>
          <p:nvPr>
            <p:ph type="title"/>
          </p:nvPr>
        </p:nvSpPr>
        <p:spPr>
          <a:xfrm>
            <a:off x="457200" y="4657856"/>
            <a:ext cx="10744186" cy="1589223"/>
          </a:xfrm>
        </p:spPr>
        <p:txBody>
          <a:bodyPr/>
          <a:lstStyle/>
          <a:p>
            <a:r>
              <a:rPr lang="en-US" dirty="0"/>
              <a:t>Target</a:t>
            </a:r>
          </a:p>
        </p:txBody>
      </p:sp>
      <p:sp>
        <p:nvSpPr>
          <p:cNvPr id="5" name="Footer Placeholder 4">
            <a:extLst>
              <a:ext uri="{FF2B5EF4-FFF2-40B4-BE49-F238E27FC236}">
                <a16:creationId xmlns:a16="http://schemas.microsoft.com/office/drawing/2014/main" id="{B9B857E1-A3B2-4952-A385-4AAD8D0C1B94}"/>
              </a:ext>
            </a:extLst>
          </p:cNvPr>
          <p:cNvSpPr>
            <a:spLocks noGrp="1"/>
          </p:cNvSpPr>
          <p:nvPr>
            <p:ph type="ftr" sz="quarter" idx="11"/>
          </p:nvPr>
        </p:nvSpPr>
        <p:spPr>
          <a:xfrm>
            <a:off x="4200861" y="6319838"/>
            <a:ext cx="3982781" cy="365125"/>
          </a:xfrm>
        </p:spPr>
        <p:txBody>
          <a:bodyPr/>
          <a:lstStyle/>
          <a:p>
            <a:r>
              <a:rPr lang="en-US" dirty="0"/>
              <a:t>PREDICTING STUDENT MATH SCORES</a:t>
            </a:r>
          </a:p>
        </p:txBody>
      </p:sp>
      <p:sp>
        <p:nvSpPr>
          <p:cNvPr id="6" name="Slide Number Placeholder 5">
            <a:extLst>
              <a:ext uri="{FF2B5EF4-FFF2-40B4-BE49-F238E27FC236}">
                <a16:creationId xmlns:a16="http://schemas.microsoft.com/office/drawing/2014/main" id="{134E9AF2-86BD-4674-8439-B6BB3843462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4</a:t>
            </a:fld>
            <a:endParaRPr lang="en-US" dirty="0"/>
          </a:p>
        </p:txBody>
      </p:sp>
      <p:graphicFrame>
        <p:nvGraphicFramePr>
          <p:cNvPr id="30" name="Content Placeholder 3" descr="Column Placeholder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1929015443"/>
              </p:ext>
            </p:extLst>
          </p:nvPr>
        </p:nvGraphicFramePr>
        <p:xfrm>
          <a:off x="515938" y="242888"/>
          <a:ext cx="11156950" cy="377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2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Evaluation criteria</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PREDICTING STUDENT MATH SCORES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graphicFrame>
        <p:nvGraphicFramePr>
          <p:cNvPr id="2" name="Diagram 1">
            <a:extLst>
              <a:ext uri="{FF2B5EF4-FFF2-40B4-BE49-F238E27FC236}">
                <a16:creationId xmlns:a16="http://schemas.microsoft.com/office/drawing/2014/main" id="{DF74C5A6-A83B-E2B2-D45E-B2E0B9215F3D}"/>
              </a:ext>
            </a:extLst>
          </p:cNvPr>
          <p:cNvGraphicFramePr/>
          <p:nvPr>
            <p:extLst>
              <p:ext uri="{D42A27DB-BD31-4B8C-83A1-F6EECF244321}">
                <p14:modId xmlns:p14="http://schemas.microsoft.com/office/powerpoint/2010/main" val="1767623699"/>
              </p:ext>
            </p:extLst>
          </p:nvPr>
        </p:nvGraphicFramePr>
        <p:xfrm>
          <a:off x="1352493" y="1157681"/>
          <a:ext cx="7078443" cy="472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a:extLst>
              <a:ext uri="{FF2B5EF4-FFF2-40B4-BE49-F238E27FC236}">
                <a16:creationId xmlns:a16="http://schemas.microsoft.com/office/drawing/2014/main" id="{C21CAA61-3748-E7F4-1128-B54CF9E995E2}"/>
              </a:ext>
            </a:extLst>
          </p:cNvPr>
          <p:cNvGraphicFramePr/>
          <p:nvPr>
            <p:extLst>
              <p:ext uri="{D42A27DB-BD31-4B8C-83A1-F6EECF244321}">
                <p14:modId xmlns:p14="http://schemas.microsoft.com/office/powerpoint/2010/main" val="720841455"/>
              </p:ext>
            </p:extLst>
          </p:nvPr>
        </p:nvGraphicFramePr>
        <p:xfrm>
          <a:off x="8775006" y="2612530"/>
          <a:ext cx="2290072" cy="22361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 14">
            <a:extLst>
              <a:ext uri="{FF2B5EF4-FFF2-40B4-BE49-F238E27FC236}">
                <a16:creationId xmlns:a16="http://schemas.microsoft.com/office/drawing/2014/main" id="{FB022A4A-DCFB-5198-9C13-B0494DF7BA84}"/>
              </a:ext>
            </a:extLst>
          </p:cNvPr>
          <p:cNvGrpSpPr/>
          <p:nvPr/>
        </p:nvGrpSpPr>
        <p:grpSpPr>
          <a:xfrm>
            <a:off x="7273256" y="1836458"/>
            <a:ext cx="4630722" cy="522571"/>
            <a:chOff x="0" y="689670"/>
            <a:chExt cx="2381188" cy="522571"/>
          </a:xfrm>
        </p:grpSpPr>
        <p:sp>
          <p:nvSpPr>
            <p:cNvPr id="16" name="Rectangle 15">
              <a:extLst>
                <a:ext uri="{FF2B5EF4-FFF2-40B4-BE49-F238E27FC236}">
                  <a16:creationId xmlns:a16="http://schemas.microsoft.com/office/drawing/2014/main" id="{4B7E2ED6-2E50-EFC8-C3B1-EBC2FC317BE4}"/>
                </a:ext>
              </a:extLst>
            </p:cNvPr>
            <p:cNvSpPr/>
            <p:nvPr/>
          </p:nvSpPr>
          <p:spPr>
            <a:xfrm>
              <a:off x="0" y="689670"/>
              <a:ext cx="2381188" cy="5225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6BE1C602-326B-4DBD-E261-A1D360168FAC}"/>
                </a:ext>
              </a:extLst>
            </p:cNvPr>
            <p:cNvSpPr txBox="1"/>
            <p:nvPr/>
          </p:nvSpPr>
          <p:spPr>
            <a:xfrm>
              <a:off x="0" y="689670"/>
              <a:ext cx="2381188" cy="5225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2000" kern="1200" dirty="0"/>
                <a:t>Classify potential </a:t>
              </a:r>
              <a:r>
                <a:rPr lang="en-US" sz="2000" dirty="0"/>
                <a:t>s</a:t>
              </a:r>
              <a:r>
                <a:rPr lang="en-US" sz="2000" kern="1200" dirty="0"/>
                <a:t>tudent grades</a:t>
              </a:r>
            </a:p>
          </p:txBody>
        </p:sp>
      </p:grpSp>
      <p:pic>
        <p:nvPicPr>
          <p:cNvPr id="19" name="Graphic 18" descr="Single gear with solid fill">
            <a:extLst>
              <a:ext uri="{FF2B5EF4-FFF2-40B4-BE49-F238E27FC236}">
                <a16:creationId xmlns:a16="http://schemas.microsoft.com/office/drawing/2014/main" id="{FCA44FC2-710E-E979-FEC8-5396E82B0695}"/>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rot="498705">
            <a:off x="4616973" y="3611009"/>
            <a:ext cx="422930" cy="422930"/>
          </a:xfrm>
          <a:prstGeom prst="rect">
            <a:avLst/>
          </a:prstGeom>
          <a:effectLst/>
        </p:spPr>
      </p:pic>
    </p:spTree>
    <p:extLst>
      <p:ext uri="{BB962C8B-B14F-4D97-AF65-F5344CB8AC3E}">
        <p14:creationId xmlns:p14="http://schemas.microsoft.com/office/powerpoint/2010/main" val="334410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Rectangle 15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0" name="Group 15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1" name="Straight Connector 16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91" name="Freeform: Shape 19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3" name="Freeform: Shape 19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5" name="Rectangle 194">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7" name="Group 19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8" name="Straight Connector 197">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8" name="Freeform: Shape 22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30" name="Group 229">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1" name="Straight Connector 230">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61" name="Rectangle 26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3" name="Rectangle 262">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5" name="Right Triangle 26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lowchart: Document 266">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69" name="Group 26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70" name="Straight Connector 26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Title 32">
            <a:extLst>
              <a:ext uri="{FF2B5EF4-FFF2-40B4-BE49-F238E27FC236}">
                <a16:creationId xmlns:a16="http://schemas.microsoft.com/office/drawing/2014/main" id="{FA04CEA6-B1D5-3535-DE56-FDEB8D36DC24}"/>
              </a:ext>
            </a:extLst>
          </p:cNvPr>
          <p:cNvSpPr>
            <a:spLocks noGrp="1"/>
          </p:cNvSpPr>
          <p:nvPr>
            <p:ph type="title"/>
          </p:nvPr>
        </p:nvSpPr>
        <p:spPr>
          <a:xfrm>
            <a:off x="6521044" y="732349"/>
            <a:ext cx="5372320" cy="796920"/>
          </a:xfrm>
        </p:spPr>
        <p:txBody>
          <a:bodyPr vert="horz" lIns="91440" tIns="45720" rIns="91440" bIns="45720" rtlCol="0" anchor="ctr">
            <a:normAutofit/>
          </a:bodyPr>
          <a:lstStyle/>
          <a:p>
            <a:pPr algn="l"/>
            <a:r>
              <a:rPr lang="en-US" sz="2800" dirty="0">
                <a:solidFill>
                  <a:schemeClr val="tx2"/>
                </a:solidFill>
              </a:rPr>
              <a:t>Evaluation criteria</a:t>
            </a:r>
          </a:p>
        </p:txBody>
      </p:sp>
      <p:pic>
        <p:nvPicPr>
          <p:cNvPr id="8" name="Picture 7">
            <a:extLst>
              <a:ext uri="{FF2B5EF4-FFF2-40B4-BE49-F238E27FC236}">
                <a16:creationId xmlns:a16="http://schemas.microsoft.com/office/drawing/2014/main" id="{BF858B41-57F1-F0C0-BC0B-E3EB18CE77E8}"/>
              </a:ext>
            </a:extLst>
          </p:cNvPr>
          <p:cNvPicPr>
            <a:picLocks noChangeAspect="1"/>
          </p:cNvPicPr>
          <p:nvPr/>
        </p:nvPicPr>
        <p:blipFill>
          <a:blip r:embed="rId2"/>
          <a:stretch>
            <a:fillRect/>
          </a:stretch>
        </p:blipFill>
        <p:spPr>
          <a:xfrm>
            <a:off x="838008" y="1529269"/>
            <a:ext cx="5009616" cy="3907500"/>
          </a:xfrm>
          <a:prstGeom prst="rect">
            <a:avLst/>
          </a:prstGeom>
        </p:spPr>
      </p:pic>
      <p:sp>
        <p:nvSpPr>
          <p:cNvPr id="9" name="Text Placeholder 8">
            <a:extLst>
              <a:ext uri="{FF2B5EF4-FFF2-40B4-BE49-F238E27FC236}">
                <a16:creationId xmlns:a16="http://schemas.microsoft.com/office/drawing/2014/main" id="{BEF6F458-E3F4-4570-9D25-79EE8C0DF163}"/>
              </a:ext>
            </a:extLst>
          </p:cNvPr>
          <p:cNvSpPr txBox="1">
            <a:spLocks/>
          </p:cNvSpPr>
          <p:nvPr/>
        </p:nvSpPr>
        <p:spPr>
          <a:xfrm>
            <a:off x="6521043" y="3264832"/>
            <a:ext cx="5410199" cy="298012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Confirm target has </a:t>
            </a:r>
            <a:r>
              <a:rPr lang="en-US" sz="1800" b="1" dirty="0">
                <a:solidFill>
                  <a:schemeClr val="accent5">
                    <a:lumMod val="75000"/>
                  </a:schemeClr>
                </a:solidFill>
              </a:rPr>
              <a:t>normal distribution</a:t>
            </a:r>
          </a:p>
          <a:p>
            <a:pPr marL="0" indent="0">
              <a:buNone/>
            </a:pPr>
            <a:endParaRPr lang="en-US" sz="1800" dirty="0">
              <a:solidFill>
                <a:schemeClr val="tx2"/>
              </a:solidFill>
            </a:endParaRP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a:spcAft>
                <a:spcPts val="600"/>
              </a:spcAft>
            </a:pPr>
            <a:r>
              <a:rPr lang="en-US" kern="1200" cap="all" spc="150" baseline="0">
                <a:solidFill>
                  <a:schemeClr val="tx2"/>
                </a:solidFill>
                <a:latin typeface="+mn-lt"/>
                <a:ea typeface="+mn-ea"/>
                <a:cs typeface="+mn-cs"/>
              </a:rPr>
              <a:t>PREDICTING STUDENT MATH SCORES</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spTree>
    <p:extLst>
      <p:ext uri="{BB962C8B-B14F-4D97-AF65-F5344CB8AC3E}">
        <p14:creationId xmlns:p14="http://schemas.microsoft.com/office/powerpoint/2010/main" val="167062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sz="2800" dirty="0"/>
              <a:t>Evaluation criteria</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PREDICTING STUDENT MATH SCORES</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sp>
        <p:nvSpPr>
          <p:cNvPr id="16" name="Rectangle 15">
            <a:extLst>
              <a:ext uri="{FF2B5EF4-FFF2-40B4-BE49-F238E27FC236}">
                <a16:creationId xmlns:a16="http://schemas.microsoft.com/office/drawing/2014/main" id="{4B7E2ED6-2E50-EFC8-C3B1-EBC2FC317BE4}"/>
              </a:ext>
            </a:extLst>
          </p:cNvPr>
          <p:cNvSpPr/>
          <p:nvPr/>
        </p:nvSpPr>
        <p:spPr>
          <a:xfrm>
            <a:off x="7273256" y="1836458"/>
            <a:ext cx="4630722" cy="5225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4" name="Picture 3">
            <a:extLst>
              <a:ext uri="{FF2B5EF4-FFF2-40B4-BE49-F238E27FC236}">
                <a16:creationId xmlns:a16="http://schemas.microsoft.com/office/drawing/2014/main" id="{0364EDEB-5D41-FE7E-CBB2-B2BF7A6CE875}"/>
              </a:ext>
            </a:extLst>
          </p:cNvPr>
          <p:cNvPicPr>
            <a:picLocks noChangeAspect="1"/>
          </p:cNvPicPr>
          <p:nvPr/>
        </p:nvPicPr>
        <p:blipFill>
          <a:blip r:embed="rId3"/>
          <a:stretch>
            <a:fillRect/>
          </a:stretch>
        </p:blipFill>
        <p:spPr>
          <a:xfrm>
            <a:off x="1418175" y="1890659"/>
            <a:ext cx="3982781" cy="3076681"/>
          </a:xfrm>
          <a:prstGeom prst="rect">
            <a:avLst/>
          </a:prstGeom>
        </p:spPr>
      </p:pic>
      <p:pic>
        <p:nvPicPr>
          <p:cNvPr id="8" name="Picture 7">
            <a:extLst>
              <a:ext uri="{FF2B5EF4-FFF2-40B4-BE49-F238E27FC236}">
                <a16:creationId xmlns:a16="http://schemas.microsoft.com/office/drawing/2014/main" id="{FE1006DE-820E-F247-8EAE-0B9A6A3D6623}"/>
              </a:ext>
            </a:extLst>
          </p:cNvPr>
          <p:cNvPicPr>
            <a:picLocks noChangeAspect="1"/>
          </p:cNvPicPr>
          <p:nvPr/>
        </p:nvPicPr>
        <p:blipFill>
          <a:blip r:embed="rId4"/>
          <a:stretch>
            <a:fillRect/>
          </a:stretch>
        </p:blipFill>
        <p:spPr>
          <a:xfrm>
            <a:off x="6851902" y="1890659"/>
            <a:ext cx="3921923" cy="3076681"/>
          </a:xfrm>
          <a:prstGeom prst="rect">
            <a:avLst/>
          </a:prstGeom>
        </p:spPr>
      </p:pic>
    </p:spTree>
    <p:extLst>
      <p:ext uri="{BB962C8B-B14F-4D97-AF65-F5344CB8AC3E}">
        <p14:creationId xmlns:p14="http://schemas.microsoft.com/office/powerpoint/2010/main" val="219656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Rectangle 30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5" name="Group 30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6" name="Straight Connector 30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36" name="Freeform: Shape 33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38" name="Freeform: Shape 33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40" name="Rectangle 339">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42" name="Group 341">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3" name="Straight Connector 342">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3" name="Freeform: Shape 372">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75" name="Group 374">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6" name="Straight Connector 375">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06" name="Rectangle 4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8" name="Rectangle 407">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0" name="Right Triangle 409">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lowchart: Document 411">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414" name="Group 413">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5" name="Straight Connector 414">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Title 32">
            <a:extLst>
              <a:ext uri="{FF2B5EF4-FFF2-40B4-BE49-F238E27FC236}">
                <a16:creationId xmlns:a16="http://schemas.microsoft.com/office/drawing/2014/main" id="{FA04CEA6-B1D5-3535-DE56-FDEB8D36DC24}"/>
              </a:ext>
            </a:extLst>
          </p:cNvPr>
          <p:cNvSpPr>
            <a:spLocks noGrp="1"/>
          </p:cNvSpPr>
          <p:nvPr>
            <p:ph type="title"/>
          </p:nvPr>
        </p:nvSpPr>
        <p:spPr>
          <a:xfrm>
            <a:off x="1129984" y="585841"/>
            <a:ext cx="5414255" cy="724010"/>
          </a:xfrm>
        </p:spPr>
        <p:txBody>
          <a:bodyPr vert="horz" lIns="91440" tIns="45720" rIns="91440" bIns="45720" rtlCol="0" anchor="b">
            <a:normAutofit/>
          </a:bodyPr>
          <a:lstStyle/>
          <a:p>
            <a:pPr algn="l"/>
            <a:r>
              <a:rPr lang="en-US" sz="2800" dirty="0">
                <a:solidFill>
                  <a:schemeClr val="tx2"/>
                </a:solidFill>
              </a:rPr>
              <a:t>Evaluation criteria</a:t>
            </a:r>
          </a:p>
        </p:txBody>
      </p:sp>
      <p:pic>
        <p:nvPicPr>
          <p:cNvPr id="3" name="Picture 2">
            <a:extLst>
              <a:ext uri="{FF2B5EF4-FFF2-40B4-BE49-F238E27FC236}">
                <a16:creationId xmlns:a16="http://schemas.microsoft.com/office/drawing/2014/main" id="{3CEE73B5-7D79-27B6-DA2F-7E7A8E463465}"/>
              </a:ext>
            </a:extLst>
          </p:cNvPr>
          <p:cNvPicPr>
            <a:picLocks noChangeAspect="1"/>
          </p:cNvPicPr>
          <p:nvPr/>
        </p:nvPicPr>
        <p:blipFill>
          <a:blip r:embed="rId2"/>
          <a:stretch>
            <a:fillRect/>
          </a:stretch>
        </p:blipFill>
        <p:spPr>
          <a:xfrm>
            <a:off x="5807207" y="1549887"/>
            <a:ext cx="4997188" cy="3922791"/>
          </a:xfrm>
          <a:prstGeom prst="rect">
            <a:avLst/>
          </a:prstGeom>
        </p:spPr>
      </p:pic>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6240" y="6319838"/>
            <a:ext cx="3982781" cy="365125"/>
          </a:xfrm>
        </p:spPr>
        <p:txBody>
          <a:bodyPr vert="horz" lIns="91440" tIns="45720" rIns="91440" bIns="45720" rtlCol="0" anchor="ctr">
            <a:normAutofit/>
          </a:bodyPr>
          <a:lstStyle/>
          <a:p>
            <a:pPr>
              <a:spcAft>
                <a:spcPts val="600"/>
              </a:spcAft>
            </a:pPr>
            <a:r>
              <a:rPr lang="en-US" kern="1200" cap="all" spc="150" baseline="0">
                <a:solidFill>
                  <a:schemeClr val="tx2"/>
                </a:solidFill>
                <a:latin typeface="+mn-lt"/>
                <a:ea typeface="+mn-ea"/>
                <a:cs typeface="+mn-cs"/>
              </a:rPr>
              <a:t>PREDICTING STUDENT MATH SCORES</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p:sp>
        <p:nvSpPr>
          <p:cNvPr id="4" name="Text Placeholder 8">
            <a:extLst>
              <a:ext uri="{FF2B5EF4-FFF2-40B4-BE49-F238E27FC236}">
                <a16:creationId xmlns:a16="http://schemas.microsoft.com/office/drawing/2014/main" id="{30666771-0266-5BCD-D70F-21B2016EA312}"/>
              </a:ext>
            </a:extLst>
          </p:cNvPr>
          <p:cNvSpPr txBox="1">
            <a:spLocks/>
          </p:cNvSpPr>
          <p:nvPr/>
        </p:nvSpPr>
        <p:spPr>
          <a:xfrm>
            <a:off x="1759845" y="2665430"/>
            <a:ext cx="2472825" cy="29052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700" dirty="0">
                <a:solidFill>
                  <a:schemeClr val="tx2"/>
                </a:solidFill>
              </a:rPr>
              <a:t>some high school: 1</a:t>
            </a:r>
          </a:p>
          <a:p>
            <a:pPr marL="0" indent="0" algn="r">
              <a:buNone/>
            </a:pPr>
            <a:r>
              <a:rPr lang="en-US" sz="1700" dirty="0">
                <a:solidFill>
                  <a:schemeClr val="tx2"/>
                </a:solidFill>
              </a:rPr>
              <a:t>high school: 2</a:t>
            </a:r>
          </a:p>
          <a:p>
            <a:pPr marL="0" indent="0" algn="r">
              <a:buNone/>
            </a:pPr>
            <a:r>
              <a:rPr lang="en-US" sz="1700" dirty="0">
                <a:solidFill>
                  <a:schemeClr val="tx2"/>
                </a:solidFill>
              </a:rPr>
              <a:t>some college: 3</a:t>
            </a:r>
          </a:p>
          <a:p>
            <a:pPr marL="0" indent="0" algn="r">
              <a:buNone/>
            </a:pPr>
            <a:r>
              <a:rPr lang="en-US" sz="1700" dirty="0">
                <a:solidFill>
                  <a:schemeClr val="tx2"/>
                </a:solidFill>
              </a:rPr>
              <a:t>associate's degree: 4</a:t>
            </a:r>
          </a:p>
          <a:p>
            <a:pPr marL="0" indent="0" algn="r">
              <a:buNone/>
            </a:pPr>
            <a:r>
              <a:rPr lang="en-US" sz="1700" dirty="0">
                <a:solidFill>
                  <a:schemeClr val="tx2"/>
                </a:solidFill>
              </a:rPr>
              <a:t>bachelor's degree: 5</a:t>
            </a:r>
          </a:p>
          <a:p>
            <a:pPr marL="0" indent="0" algn="r">
              <a:buNone/>
            </a:pPr>
            <a:r>
              <a:rPr lang="en-US" sz="1700" dirty="0">
                <a:solidFill>
                  <a:schemeClr val="tx2"/>
                </a:solidFill>
              </a:rPr>
              <a:t>master's degree: 6</a:t>
            </a:r>
          </a:p>
          <a:p>
            <a:pPr marL="0" indent="0" algn="r">
              <a:buNone/>
            </a:pPr>
            <a:r>
              <a:rPr lang="en-US" sz="1700" dirty="0">
                <a:solidFill>
                  <a:schemeClr val="tx2"/>
                </a:solidFill>
              </a:rPr>
              <a:t>doctoral degree: 7</a:t>
            </a:r>
            <a:endParaRPr lang="en-US" sz="1700" b="1" dirty="0">
              <a:solidFill>
                <a:schemeClr val="accent5">
                  <a:lumMod val="75000"/>
                </a:schemeClr>
              </a:solidFill>
            </a:endParaRPr>
          </a:p>
          <a:p>
            <a:pPr marL="0" indent="0" algn="r">
              <a:buNone/>
            </a:pPr>
            <a:endParaRPr lang="en-US" sz="1800" dirty="0">
              <a:solidFill>
                <a:schemeClr val="tx2"/>
              </a:solidFill>
            </a:endParaRPr>
          </a:p>
        </p:txBody>
      </p:sp>
    </p:spTree>
    <p:extLst>
      <p:ext uri="{BB962C8B-B14F-4D97-AF65-F5344CB8AC3E}">
        <p14:creationId xmlns:p14="http://schemas.microsoft.com/office/powerpoint/2010/main" val="318470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sz="2800" dirty="0"/>
              <a:t>Evaluation criteria</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PREDICTING STUDENT MATH SCORES</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sp>
        <p:nvSpPr>
          <p:cNvPr id="16" name="Rectangle 15">
            <a:extLst>
              <a:ext uri="{FF2B5EF4-FFF2-40B4-BE49-F238E27FC236}">
                <a16:creationId xmlns:a16="http://schemas.microsoft.com/office/drawing/2014/main" id="{4B7E2ED6-2E50-EFC8-C3B1-EBC2FC317BE4}"/>
              </a:ext>
            </a:extLst>
          </p:cNvPr>
          <p:cNvSpPr/>
          <p:nvPr/>
        </p:nvSpPr>
        <p:spPr>
          <a:xfrm>
            <a:off x="7273256" y="1836458"/>
            <a:ext cx="4630722" cy="5225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4" name="Picture 3">
            <a:extLst>
              <a:ext uri="{FF2B5EF4-FFF2-40B4-BE49-F238E27FC236}">
                <a16:creationId xmlns:a16="http://schemas.microsoft.com/office/drawing/2014/main" id="{0364EDEB-5D41-FE7E-CBB2-B2BF7A6CE875}"/>
              </a:ext>
            </a:extLst>
          </p:cNvPr>
          <p:cNvPicPr>
            <a:picLocks noChangeAspect="1"/>
          </p:cNvPicPr>
          <p:nvPr/>
        </p:nvPicPr>
        <p:blipFill>
          <a:blip r:embed="rId3"/>
          <a:stretch>
            <a:fillRect/>
          </a:stretch>
        </p:blipFill>
        <p:spPr>
          <a:xfrm>
            <a:off x="1418175" y="1890659"/>
            <a:ext cx="3982781" cy="3076681"/>
          </a:xfrm>
          <a:prstGeom prst="rect">
            <a:avLst/>
          </a:prstGeom>
        </p:spPr>
      </p:pic>
      <p:pic>
        <p:nvPicPr>
          <p:cNvPr id="8" name="Picture 7">
            <a:extLst>
              <a:ext uri="{FF2B5EF4-FFF2-40B4-BE49-F238E27FC236}">
                <a16:creationId xmlns:a16="http://schemas.microsoft.com/office/drawing/2014/main" id="{FE1006DE-820E-F247-8EAE-0B9A6A3D6623}"/>
              </a:ext>
            </a:extLst>
          </p:cNvPr>
          <p:cNvPicPr>
            <a:picLocks noChangeAspect="1"/>
          </p:cNvPicPr>
          <p:nvPr/>
        </p:nvPicPr>
        <p:blipFill>
          <a:blip r:embed="rId4"/>
          <a:stretch>
            <a:fillRect/>
          </a:stretch>
        </p:blipFill>
        <p:spPr>
          <a:xfrm>
            <a:off x="6851902" y="1890659"/>
            <a:ext cx="3921923" cy="3076681"/>
          </a:xfrm>
          <a:prstGeom prst="rect">
            <a:avLst/>
          </a:prstGeom>
        </p:spPr>
      </p:pic>
      <p:pic>
        <p:nvPicPr>
          <p:cNvPr id="6" name="Picture 5">
            <a:extLst>
              <a:ext uri="{FF2B5EF4-FFF2-40B4-BE49-F238E27FC236}">
                <a16:creationId xmlns:a16="http://schemas.microsoft.com/office/drawing/2014/main" id="{5D69950B-C032-0065-E638-2503FB260EB6}"/>
              </a:ext>
            </a:extLst>
          </p:cNvPr>
          <p:cNvPicPr>
            <a:picLocks noChangeAspect="1"/>
          </p:cNvPicPr>
          <p:nvPr/>
        </p:nvPicPr>
        <p:blipFill>
          <a:blip r:embed="rId5"/>
          <a:stretch>
            <a:fillRect/>
          </a:stretch>
        </p:blipFill>
        <p:spPr>
          <a:xfrm>
            <a:off x="1418176" y="1890659"/>
            <a:ext cx="3982780" cy="3076681"/>
          </a:xfrm>
          <a:prstGeom prst="rect">
            <a:avLst/>
          </a:prstGeom>
        </p:spPr>
      </p:pic>
      <p:pic>
        <p:nvPicPr>
          <p:cNvPr id="11" name="Picture 10">
            <a:extLst>
              <a:ext uri="{FF2B5EF4-FFF2-40B4-BE49-F238E27FC236}">
                <a16:creationId xmlns:a16="http://schemas.microsoft.com/office/drawing/2014/main" id="{FB04A949-B6D0-F18D-C958-F9FFA47B8D0A}"/>
              </a:ext>
            </a:extLst>
          </p:cNvPr>
          <p:cNvPicPr>
            <a:picLocks noChangeAspect="1"/>
          </p:cNvPicPr>
          <p:nvPr/>
        </p:nvPicPr>
        <p:blipFill>
          <a:blip r:embed="rId6"/>
          <a:stretch>
            <a:fillRect/>
          </a:stretch>
        </p:blipFill>
        <p:spPr>
          <a:xfrm>
            <a:off x="6851903" y="1889889"/>
            <a:ext cx="3921922" cy="3080104"/>
          </a:xfrm>
          <a:prstGeom prst="rect">
            <a:avLst/>
          </a:prstGeom>
        </p:spPr>
      </p:pic>
    </p:spTree>
    <p:extLst>
      <p:ext uri="{BB962C8B-B14F-4D97-AF65-F5344CB8AC3E}">
        <p14:creationId xmlns:p14="http://schemas.microsoft.com/office/powerpoint/2010/main" val="3223373805"/>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02E147-4BAF-4B47-999D-EC8DD5623A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344FE56-6609-42A2-8D93-327BBD8DA332}">
  <ds:schemaRefs>
    <ds:schemaRef ds:uri="http://schemas.microsoft.com/sharepoint/v3/contenttype/forms"/>
  </ds:schemaRefs>
</ds:datastoreItem>
</file>

<file path=customXml/itemProps3.xml><?xml version="1.0" encoding="utf-8"?>
<ds:datastoreItem xmlns:ds="http://schemas.openxmlformats.org/officeDocument/2006/customXml" ds:itemID="{E638E18D-2C20-4167-8817-BB2E145DD7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0</TotalTime>
  <Words>403</Words>
  <Application>Microsoft Office PowerPoint</Application>
  <PresentationFormat>Widescreen</PresentationFormat>
  <Paragraphs>91</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Posterama</vt:lpstr>
      <vt:lpstr>SineVTI</vt:lpstr>
      <vt:lpstr>Predicting student math scores</vt:lpstr>
      <vt:lpstr>Agenda</vt:lpstr>
      <vt:lpstr>Introduction</vt:lpstr>
      <vt:lpstr>Target</vt:lpstr>
      <vt:lpstr>Evaluation criteria</vt:lpstr>
      <vt:lpstr>Evaluation criteria</vt:lpstr>
      <vt:lpstr>Evaluation criteria</vt:lpstr>
      <vt:lpstr>Evaluation criteria</vt:lpstr>
      <vt:lpstr>Evaluation criteria</vt:lpstr>
      <vt:lpstr>PowerPoint Presentation</vt:lpstr>
      <vt:lpstr>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2023-06-28T16:29:52Z</dcterms:created>
  <dcterms:modified xsi:type="dcterms:W3CDTF">2023-06-28T18:58:35Z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