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83" r:id="rId2"/>
    <p:sldMasterId id="2147483696" r:id="rId3"/>
    <p:sldMasterId id="2147483709" r:id="rId4"/>
    <p:sldMasterId id="2147483722" r:id="rId5"/>
    <p:sldMasterId id="2147483735" r:id="rId6"/>
    <p:sldMasterId id="2147483748" r:id="rId7"/>
    <p:sldMasterId id="2147483767" r:id="rId8"/>
  </p:sldMasterIdLst>
  <p:sldIdLst>
    <p:sldId id="265" r:id="rId9"/>
    <p:sldId id="270" r:id="rId10"/>
    <p:sldId id="266" r:id="rId11"/>
    <p:sldId id="267" r:id="rId12"/>
    <p:sldId id="269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787B9-3F93-CA8C-0066-1C0CD4546C88}" v="22" dt="2022-04-08T05:58:27.899"/>
    <p1510:client id="{8DE0711A-C5F3-4760-B644-3E2B64BB3768}" v="592" dt="2022-04-08T05:51:3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B34B4-A41C-4DB6-812B-D75F173BE4D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802CDE-4AC2-49CB-A230-85DC222E87ED}">
      <dgm:prSet/>
      <dgm:spPr/>
      <dgm:t>
        <a:bodyPr/>
        <a:lstStyle/>
        <a:p>
          <a:pPr>
            <a:defRPr b="1"/>
          </a:pPr>
          <a:r>
            <a:rPr lang="en-US"/>
            <a:t>Pictures </a:t>
          </a:r>
        </a:p>
      </dgm:t>
    </dgm:pt>
    <dgm:pt modelId="{8028E26F-78BD-42CA-A257-F4CAE17D999C}" type="parTrans" cxnId="{4CC6202C-6A6A-4C34-9EA7-EC2A0FAEF87F}">
      <dgm:prSet/>
      <dgm:spPr/>
      <dgm:t>
        <a:bodyPr/>
        <a:lstStyle/>
        <a:p>
          <a:endParaRPr lang="en-US"/>
        </a:p>
      </dgm:t>
    </dgm:pt>
    <dgm:pt modelId="{BD0FC4A0-E6F3-4D77-9F3D-DE0C6C2485C0}" type="sibTrans" cxnId="{4CC6202C-6A6A-4C34-9EA7-EC2A0FAEF87F}">
      <dgm:prSet/>
      <dgm:spPr/>
      <dgm:t>
        <a:bodyPr/>
        <a:lstStyle/>
        <a:p>
          <a:endParaRPr lang="en-US"/>
        </a:p>
      </dgm:t>
    </dgm:pt>
    <dgm:pt modelId="{28843251-C22B-47E9-A2E1-E258179C0804}">
      <dgm:prSet/>
      <dgm:spPr/>
      <dgm:t>
        <a:bodyPr/>
        <a:lstStyle/>
        <a:p>
          <a:pPr>
            <a:defRPr b="1"/>
          </a:pPr>
          <a:r>
            <a:rPr lang="en-US"/>
            <a:t>Easier UI for Customers / employees</a:t>
          </a:r>
        </a:p>
      </dgm:t>
    </dgm:pt>
    <dgm:pt modelId="{626F0C4B-5516-4484-BB5A-75ECFA8C0212}" type="parTrans" cxnId="{25ACA3C6-1A66-46A1-B403-C5EAECBB480B}">
      <dgm:prSet/>
      <dgm:spPr/>
      <dgm:t>
        <a:bodyPr/>
        <a:lstStyle/>
        <a:p>
          <a:endParaRPr lang="en-US"/>
        </a:p>
      </dgm:t>
    </dgm:pt>
    <dgm:pt modelId="{79759008-5616-464C-B1B0-B35C0FE7E4A7}" type="sibTrans" cxnId="{25ACA3C6-1A66-46A1-B403-C5EAECBB480B}">
      <dgm:prSet/>
      <dgm:spPr/>
      <dgm:t>
        <a:bodyPr/>
        <a:lstStyle/>
        <a:p>
          <a:endParaRPr lang="en-US"/>
        </a:p>
      </dgm:t>
    </dgm:pt>
    <dgm:pt modelId="{6D111685-97EC-4449-9FA3-5F6DA004381B}">
      <dgm:prSet/>
      <dgm:spPr/>
      <dgm:t>
        <a:bodyPr/>
        <a:lstStyle/>
        <a:p>
          <a:pPr>
            <a:defRPr b="1"/>
          </a:pPr>
          <a:r>
            <a:rPr lang="en-US"/>
            <a:t>Drop down menu</a:t>
          </a:r>
        </a:p>
      </dgm:t>
    </dgm:pt>
    <dgm:pt modelId="{F36B8291-3F7B-49F0-B86B-F9C9B414AB39}" type="parTrans" cxnId="{7CCD5C5B-A425-4E6A-85F5-23EA84BEDD6F}">
      <dgm:prSet/>
      <dgm:spPr/>
      <dgm:t>
        <a:bodyPr/>
        <a:lstStyle/>
        <a:p>
          <a:endParaRPr lang="en-US"/>
        </a:p>
      </dgm:t>
    </dgm:pt>
    <dgm:pt modelId="{4A6C9BD9-08B7-41A6-8FF6-CE98A6829464}" type="sibTrans" cxnId="{7CCD5C5B-A425-4E6A-85F5-23EA84BEDD6F}">
      <dgm:prSet/>
      <dgm:spPr/>
      <dgm:t>
        <a:bodyPr/>
        <a:lstStyle/>
        <a:p>
          <a:endParaRPr lang="en-US"/>
        </a:p>
      </dgm:t>
    </dgm:pt>
    <dgm:pt modelId="{D249DC0F-DDC9-4DA1-8FCA-5B0D76846895}">
      <dgm:prSet/>
      <dgm:spPr/>
      <dgm:t>
        <a:bodyPr/>
        <a:lstStyle/>
        <a:p>
          <a:pPr>
            <a:defRPr b="1"/>
          </a:pPr>
          <a:r>
            <a:rPr lang="en-US"/>
            <a:t>Order more than one type of item per order</a:t>
          </a:r>
        </a:p>
      </dgm:t>
    </dgm:pt>
    <dgm:pt modelId="{2C9C75EA-14EA-430E-A1AF-5DA77889A175}" type="parTrans" cxnId="{6114E65A-283B-4062-A1BD-98BD31F19A12}">
      <dgm:prSet/>
      <dgm:spPr/>
      <dgm:t>
        <a:bodyPr/>
        <a:lstStyle/>
        <a:p>
          <a:endParaRPr lang="en-US"/>
        </a:p>
      </dgm:t>
    </dgm:pt>
    <dgm:pt modelId="{F7F820F1-1863-4895-B483-A4938A574528}" type="sibTrans" cxnId="{6114E65A-283B-4062-A1BD-98BD31F19A12}">
      <dgm:prSet/>
      <dgm:spPr/>
      <dgm:t>
        <a:bodyPr/>
        <a:lstStyle/>
        <a:p>
          <a:endParaRPr lang="en-US"/>
        </a:p>
      </dgm:t>
    </dgm:pt>
    <dgm:pt modelId="{1E6AC585-E21D-437B-91A5-16FB6A1BC1EF}">
      <dgm:prSet/>
      <dgm:spPr/>
      <dgm:t>
        <a:bodyPr/>
        <a:lstStyle/>
        <a:p>
          <a:pPr>
            <a:defRPr b="1"/>
          </a:pPr>
          <a:r>
            <a:rPr lang="en-US"/>
            <a:t>An easier to read menu </a:t>
          </a:r>
        </a:p>
      </dgm:t>
    </dgm:pt>
    <dgm:pt modelId="{B118ECEA-1102-4626-9C9A-0BB14A25CDCA}" type="parTrans" cxnId="{7314DC22-C370-4B69-BBD6-EFB166981520}">
      <dgm:prSet/>
      <dgm:spPr/>
      <dgm:t>
        <a:bodyPr/>
        <a:lstStyle/>
        <a:p>
          <a:endParaRPr lang="en-US"/>
        </a:p>
      </dgm:t>
    </dgm:pt>
    <dgm:pt modelId="{E6984F99-B68C-49A0-B39A-6B891512854A}" type="sibTrans" cxnId="{7314DC22-C370-4B69-BBD6-EFB166981520}">
      <dgm:prSet/>
      <dgm:spPr/>
      <dgm:t>
        <a:bodyPr/>
        <a:lstStyle/>
        <a:p>
          <a:endParaRPr lang="en-US"/>
        </a:p>
      </dgm:t>
    </dgm:pt>
    <dgm:pt modelId="{942648F7-57DE-4C99-966F-3851E4A13A11}" type="pres">
      <dgm:prSet presAssocID="{59BB34B4-A41C-4DB6-812B-D75F173BE4D8}" presName="root" presStyleCnt="0">
        <dgm:presLayoutVars>
          <dgm:dir/>
          <dgm:resizeHandles val="exact"/>
        </dgm:presLayoutVars>
      </dgm:prSet>
      <dgm:spPr/>
    </dgm:pt>
    <dgm:pt modelId="{8837F0B1-FB3C-4E18-B4F1-E6949ED74F85}" type="pres">
      <dgm:prSet presAssocID="{5F802CDE-4AC2-49CB-A230-85DC222E87ED}" presName="compNode" presStyleCnt="0"/>
      <dgm:spPr/>
    </dgm:pt>
    <dgm:pt modelId="{082C19C0-6D9D-4083-B765-33AE40AE24E7}" type="pres">
      <dgm:prSet presAssocID="{5F802CDE-4AC2-49CB-A230-85DC222E87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CD5C68F-4F49-41D4-8B7E-F3F165F2AAC8}" type="pres">
      <dgm:prSet presAssocID="{5F802CDE-4AC2-49CB-A230-85DC222E87ED}" presName="iconSpace" presStyleCnt="0"/>
      <dgm:spPr/>
    </dgm:pt>
    <dgm:pt modelId="{DCB894E3-F1B3-4E1B-8FF5-78E748210C3C}" type="pres">
      <dgm:prSet presAssocID="{5F802CDE-4AC2-49CB-A230-85DC222E87ED}" presName="parTx" presStyleLbl="revTx" presStyleIdx="0" presStyleCnt="10">
        <dgm:presLayoutVars>
          <dgm:chMax val="0"/>
          <dgm:chPref val="0"/>
        </dgm:presLayoutVars>
      </dgm:prSet>
      <dgm:spPr/>
    </dgm:pt>
    <dgm:pt modelId="{55F15D1A-C89D-4076-B930-B63A5FC44383}" type="pres">
      <dgm:prSet presAssocID="{5F802CDE-4AC2-49CB-A230-85DC222E87ED}" presName="txSpace" presStyleCnt="0"/>
      <dgm:spPr/>
    </dgm:pt>
    <dgm:pt modelId="{50A7018D-B2EE-4481-B2A1-AAF2F732B5EE}" type="pres">
      <dgm:prSet presAssocID="{5F802CDE-4AC2-49CB-A230-85DC222E87ED}" presName="desTx" presStyleLbl="revTx" presStyleIdx="1" presStyleCnt="10">
        <dgm:presLayoutVars/>
      </dgm:prSet>
      <dgm:spPr/>
    </dgm:pt>
    <dgm:pt modelId="{8EE176E3-1AB9-4C06-B69B-7095A64D8B40}" type="pres">
      <dgm:prSet presAssocID="{BD0FC4A0-E6F3-4D77-9F3D-DE0C6C2485C0}" presName="sibTrans" presStyleCnt="0"/>
      <dgm:spPr/>
    </dgm:pt>
    <dgm:pt modelId="{967FF270-A9C3-421B-904A-47884E75D811}" type="pres">
      <dgm:prSet presAssocID="{28843251-C22B-47E9-A2E1-E258179C0804}" presName="compNode" presStyleCnt="0"/>
      <dgm:spPr/>
    </dgm:pt>
    <dgm:pt modelId="{780FBC36-C25B-4341-A526-E21F1E8BCDDE}" type="pres">
      <dgm:prSet presAssocID="{28843251-C22B-47E9-A2E1-E258179C08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D2EAE6C-0F06-46D9-9C7D-E848776BBD97}" type="pres">
      <dgm:prSet presAssocID="{28843251-C22B-47E9-A2E1-E258179C0804}" presName="iconSpace" presStyleCnt="0"/>
      <dgm:spPr/>
    </dgm:pt>
    <dgm:pt modelId="{1556BB23-934F-4494-88B5-DFF14D78F9F9}" type="pres">
      <dgm:prSet presAssocID="{28843251-C22B-47E9-A2E1-E258179C0804}" presName="parTx" presStyleLbl="revTx" presStyleIdx="2" presStyleCnt="10">
        <dgm:presLayoutVars>
          <dgm:chMax val="0"/>
          <dgm:chPref val="0"/>
        </dgm:presLayoutVars>
      </dgm:prSet>
      <dgm:spPr/>
    </dgm:pt>
    <dgm:pt modelId="{E5778D68-ACDA-45D7-A4D3-BB3A0C247E0F}" type="pres">
      <dgm:prSet presAssocID="{28843251-C22B-47E9-A2E1-E258179C0804}" presName="txSpace" presStyleCnt="0"/>
      <dgm:spPr/>
    </dgm:pt>
    <dgm:pt modelId="{F5C63756-5906-4156-B422-7587C910DD1B}" type="pres">
      <dgm:prSet presAssocID="{28843251-C22B-47E9-A2E1-E258179C0804}" presName="desTx" presStyleLbl="revTx" presStyleIdx="3" presStyleCnt="10">
        <dgm:presLayoutVars/>
      </dgm:prSet>
      <dgm:spPr/>
    </dgm:pt>
    <dgm:pt modelId="{B1BB1308-7FFD-4185-9EB4-0378F98D9A5B}" type="pres">
      <dgm:prSet presAssocID="{79759008-5616-464C-B1B0-B35C0FE7E4A7}" presName="sibTrans" presStyleCnt="0"/>
      <dgm:spPr/>
    </dgm:pt>
    <dgm:pt modelId="{711D5BF2-0520-4554-8C89-182B9CFFCA09}" type="pres">
      <dgm:prSet presAssocID="{6D111685-97EC-4449-9FA3-5F6DA004381B}" presName="compNode" presStyleCnt="0"/>
      <dgm:spPr/>
    </dgm:pt>
    <dgm:pt modelId="{EF592BD9-4C52-4F33-9F1C-AF9B642B39CC}" type="pres">
      <dgm:prSet presAssocID="{6D111685-97EC-4449-9FA3-5F6DA00438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D7EF4E4-965D-4AF1-8C02-84EFFC6B547F}" type="pres">
      <dgm:prSet presAssocID="{6D111685-97EC-4449-9FA3-5F6DA004381B}" presName="iconSpace" presStyleCnt="0"/>
      <dgm:spPr/>
    </dgm:pt>
    <dgm:pt modelId="{E40E8533-2065-4344-8BE2-E5B3A73DC811}" type="pres">
      <dgm:prSet presAssocID="{6D111685-97EC-4449-9FA3-5F6DA004381B}" presName="parTx" presStyleLbl="revTx" presStyleIdx="4" presStyleCnt="10">
        <dgm:presLayoutVars>
          <dgm:chMax val="0"/>
          <dgm:chPref val="0"/>
        </dgm:presLayoutVars>
      </dgm:prSet>
      <dgm:spPr/>
    </dgm:pt>
    <dgm:pt modelId="{728E6AF6-BC59-4885-BE54-8D3935C67F39}" type="pres">
      <dgm:prSet presAssocID="{6D111685-97EC-4449-9FA3-5F6DA004381B}" presName="txSpace" presStyleCnt="0"/>
      <dgm:spPr/>
    </dgm:pt>
    <dgm:pt modelId="{34CAB6AE-81B1-4AAC-A754-7AE3F177858F}" type="pres">
      <dgm:prSet presAssocID="{6D111685-97EC-4449-9FA3-5F6DA004381B}" presName="desTx" presStyleLbl="revTx" presStyleIdx="5" presStyleCnt="10">
        <dgm:presLayoutVars/>
      </dgm:prSet>
      <dgm:spPr/>
    </dgm:pt>
    <dgm:pt modelId="{1259B7B5-D14D-4CEE-A553-54D00A4C3632}" type="pres">
      <dgm:prSet presAssocID="{4A6C9BD9-08B7-41A6-8FF6-CE98A6829464}" presName="sibTrans" presStyleCnt="0"/>
      <dgm:spPr/>
    </dgm:pt>
    <dgm:pt modelId="{93B3B55B-46DA-40DB-B568-92B9776B361F}" type="pres">
      <dgm:prSet presAssocID="{D249DC0F-DDC9-4DA1-8FCA-5B0D76846895}" presName="compNode" presStyleCnt="0"/>
      <dgm:spPr/>
    </dgm:pt>
    <dgm:pt modelId="{2254F2D8-C45B-4EFA-97BC-2601C9B02EC9}" type="pres">
      <dgm:prSet presAssocID="{D249DC0F-DDC9-4DA1-8FCA-5B0D76846895}" presName="iconRect" presStyleLbl="node1" presStyleIdx="3" presStyleCnt="5"/>
      <dgm:spPr>
        <a:ln>
          <a:noFill/>
        </a:ln>
      </dgm:spPr>
    </dgm:pt>
    <dgm:pt modelId="{EC546FAC-16BC-404E-85BB-2AA52C734EC8}" type="pres">
      <dgm:prSet presAssocID="{D249DC0F-DDC9-4DA1-8FCA-5B0D76846895}" presName="iconSpace" presStyleCnt="0"/>
      <dgm:spPr/>
    </dgm:pt>
    <dgm:pt modelId="{2BAD097C-1F1A-43C8-9345-488D4E7F3576}" type="pres">
      <dgm:prSet presAssocID="{D249DC0F-DDC9-4DA1-8FCA-5B0D76846895}" presName="parTx" presStyleLbl="revTx" presStyleIdx="6" presStyleCnt="10">
        <dgm:presLayoutVars>
          <dgm:chMax val="0"/>
          <dgm:chPref val="0"/>
        </dgm:presLayoutVars>
      </dgm:prSet>
      <dgm:spPr/>
    </dgm:pt>
    <dgm:pt modelId="{681FA921-82E3-4637-9016-A969C533B4C6}" type="pres">
      <dgm:prSet presAssocID="{D249DC0F-DDC9-4DA1-8FCA-5B0D76846895}" presName="txSpace" presStyleCnt="0"/>
      <dgm:spPr/>
    </dgm:pt>
    <dgm:pt modelId="{F056FA1C-1131-4A3F-B3AB-D1DA666E61E0}" type="pres">
      <dgm:prSet presAssocID="{D249DC0F-DDC9-4DA1-8FCA-5B0D76846895}" presName="desTx" presStyleLbl="revTx" presStyleIdx="7" presStyleCnt="10">
        <dgm:presLayoutVars/>
      </dgm:prSet>
      <dgm:spPr/>
    </dgm:pt>
    <dgm:pt modelId="{282A4C6F-E88D-4229-95DC-EADB66140F44}" type="pres">
      <dgm:prSet presAssocID="{F7F820F1-1863-4895-B483-A4938A574528}" presName="sibTrans" presStyleCnt="0"/>
      <dgm:spPr/>
    </dgm:pt>
    <dgm:pt modelId="{915497B5-9855-4345-B9F5-FB79232B7674}" type="pres">
      <dgm:prSet presAssocID="{1E6AC585-E21D-437B-91A5-16FB6A1BC1EF}" presName="compNode" presStyleCnt="0"/>
      <dgm:spPr/>
    </dgm:pt>
    <dgm:pt modelId="{9DA33233-F5A4-4D52-9B4E-31E76CC02226}" type="pres">
      <dgm:prSet presAssocID="{1E6AC585-E21D-437B-91A5-16FB6A1BC1EF}" presName="iconRect" presStyleLbl="node1" presStyleIdx="4" presStyleCnt="5"/>
      <dgm:spPr>
        <a:ln>
          <a:noFill/>
        </a:ln>
      </dgm:spPr>
    </dgm:pt>
    <dgm:pt modelId="{ACFFE9B4-D0FA-4A5A-96B2-5D647EE72A52}" type="pres">
      <dgm:prSet presAssocID="{1E6AC585-E21D-437B-91A5-16FB6A1BC1EF}" presName="iconSpace" presStyleCnt="0"/>
      <dgm:spPr/>
    </dgm:pt>
    <dgm:pt modelId="{950B3342-ECB2-40B2-88A7-D4604A70717E}" type="pres">
      <dgm:prSet presAssocID="{1E6AC585-E21D-437B-91A5-16FB6A1BC1EF}" presName="parTx" presStyleLbl="revTx" presStyleIdx="8" presStyleCnt="10">
        <dgm:presLayoutVars>
          <dgm:chMax val="0"/>
          <dgm:chPref val="0"/>
        </dgm:presLayoutVars>
      </dgm:prSet>
      <dgm:spPr/>
    </dgm:pt>
    <dgm:pt modelId="{7FD2DEE8-7E20-40BA-9493-AD667B7D1417}" type="pres">
      <dgm:prSet presAssocID="{1E6AC585-E21D-437B-91A5-16FB6A1BC1EF}" presName="txSpace" presStyleCnt="0"/>
      <dgm:spPr/>
    </dgm:pt>
    <dgm:pt modelId="{087FB3C1-DD23-4F41-BE24-D8A49F6B2AF5}" type="pres">
      <dgm:prSet presAssocID="{1E6AC585-E21D-437B-91A5-16FB6A1BC1EF}" presName="desTx" presStyleLbl="revTx" presStyleIdx="9" presStyleCnt="10">
        <dgm:presLayoutVars/>
      </dgm:prSet>
      <dgm:spPr/>
    </dgm:pt>
  </dgm:ptLst>
  <dgm:cxnLst>
    <dgm:cxn modelId="{98D56C0F-A832-402D-8435-227A2D3CFF16}" type="presOf" srcId="{59BB34B4-A41C-4DB6-812B-D75F173BE4D8}" destId="{942648F7-57DE-4C99-966F-3851E4A13A11}" srcOrd="0" destOrd="0" presId="urn:microsoft.com/office/officeart/2018/2/layout/IconLabelDescriptionList"/>
    <dgm:cxn modelId="{7314DC22-C370-4B69-BBD6-EFB166981520}" srcId="{59BB34B4-A41C-4DB6-812B-D75F173BE4D8}" destId="{1E6AC585-E21D-437B-91A5-16FB6A1BC1EF}" srcOrd="4" destOrd="0" parTransId="{B118ECEA-1102-4626-9C9A-0BB14A25CDCA}" sibTransId="{E6984F99-B68C-49A0-B39A-6B891512854A}"/>
    <dgm:cxn modelId="{4CC6202C-6A6A-4C34-9EA7-EC2A0FAEF87F}" srcId="{59BB34B4-A41C-4DB6-812B-D75F173BE4D8}" destId="{5F802CDE-4AC2-49CB-A230-85DC222E87ED}" srcOrd="0" destOrd="0" parTransId="{8028E26F-78BD-42CA-A257-F4CAE17D999C}" sibTransId="{BD0FC4A0-E6F3-4D77-9F3D-DE0C6C2485C0}"/>
    <dgm:cxn modelId="{7CCD5C5B-A425-4E6A-85F5-23EA84BEDD6F}" srcId="{59BB34B4-A41C-4DB6-812B-D75F173BE4D8}" destId="{6D111685-97EC-4449-9FA3-5F6DA004381B}" srcOrd="2" destOrd="0" parTransId="{F36B8291-3F7B-49F0-B86B-F9C9B414AB39}" sibTransId="{4A6C9BD9-08B7-41A6-8FF6-CE98A6829464}"/>
    <dgm:cxn modelId="{76D4834A-B15D-4D86-810D-D7A24C6494B3}" type="presOf" srcId="{28843251-C22B-47E9-A2E1-E258179C0804}" destId="{1556BB23-934F-4494-88B5-DFF14D78F9F9}" srcOrd="0" destOrd="0" presId="urn:microsoft.com/office/officeart/2018/2/layout/IconLabelDescriptionList"/>
    <dgm:cxn modelId="{36159471-7B77-45E8-8BC1-A4E9CFBAE981}" type="presOf" srcId="{5F802CDE-4AC2-49CB-A230-85DC222E87ED}" destId="{DCB894E3-F1B3-4E1B-8FF5-78E748210C3C}" srcOrd="0" destOrd="0" presId="urn:microsoft.com/office/officeart/2018/2/layout/IconLabelDescriptionList"/>
    <dgm:cxn modelId="{6114E65A-283B-4062-A1BD-98BD31F19A12}" srcId="{59BB34B4-A41C-4DB6-812B-D75F173BE4D8}" destId="{D249DC0F-DDC9-4DA1-8FCA-5B0D76846895}" srcOrd="3" destOrd="0" parTransId="{2C9C75EA-14EA-430E-A1AF-5DA77889A175}" sibTransId="{F7F820F1-1863-4895-B483-A4938A574528}"/>
    <dgm:cxn modelId="{94F89DAA-FF85-40C8-8707-994A5DBE95D4}" type="presOf" srcId="{6D111685-97EC-4449-9FA3-5F6DA004381B}" destId="{E40E8533-2065-4344-8BE2-E5B3A73DC811}" srcOrd="0" destOrd="0" presId="urn:microsoft.com/office/officeart/2018/2/layout/IconLabelDescriptionList"/>
    <dgm:cxn modelId="{25ACA3C6-1A66-46A1-B403-C5EAECBB480B}" srcId="{59BB34B4-A41C-4DB6-812B-D75F173BE4D8}" destId="{28843251-C22B-47E9-A2E1-E258179C0804}" srcOrd="1" destOrd="0" parTransId="{626F0C4B-5516-4484-BB5A-75ECFA8C0212}" sibTransId="{79759008-5616-464C-B1B0-B35C0FE7E4A7}"/>
    <dgm:cxn modelId="{1A548ED5-D24C-497E-A102-B7F8DA301DA6}" type="presOf" srcId="{1E6AC585-E21D-437B-91A5-16FB6A1BC1EF}" destId="{950B3342-ECB2-40B2-88A7-D4604A70717E}" srcOrd="0" destOrd="0" presId="urn:microsoft.com/office/officeart/2018/2/layout/IconLabelDescriptionList"/>
    <dgm:cxn modelId="{4943FBDB-5F40-4ADB-A5E6-F72B59D33749}" type="presOf" srcId="{D249DC0F-DDC9-4DA1-8FCA-5B0D76846895}" destId="{2BAD097C-1F1A-43C8-9345-488D4E7F3576}" srcOrd="0" destOrd="0" presId="urn:microsoft.com/office/officeart/2018/2/layout/IconLabelDescriptionList"/>
    <dgm:cxn modelId="{ECFB9C42-3A45-40D8-B374-0BBDF42609E1}" type="presParOf" srcId="{942648F7-57DE-4C99-966F-3851E4A13A11}" destId="{8837F0B1-FB3C-4E18-B4F1-E6949ED74F85}" srcOrd="0" destOrd="0" presId="urn:microsoft.com/office/officeart/2018/2/layout/IconLabelDescriptionList"/>
    <dgm:cxn modelId="{546E3885-BE19-40CF-B106-DA6FFAC2795A}" type="presParOf" srcId="{8837F0B1-FB3C-4E18-B4F1-E6949ED74F85}" destId="{082C19C0-6D9D-4083-B765-33AE40AE24E7}" srcOrd="0" destOrd="0" presId="urn:microsoft.com/office/officeart/2018/2/layout/IconLabelDescriptionList"/>
    <dgm:cxn modelId="{0157B9F1-B592-4381-83B1-516D3CF5A193}" type="presParOf" srcId="{8837F0B1-FB3C-4E18-B4F1-E6949ED74F85}" destId="{9CD5C68F-4F49-41D4-8B7E-F3F165F2AAC8}" srcOrd="1" destOrd="0" presId="urn:microsoft.com/office/officeart/2018/2/layout/IconLabelDescriptionList"/>
    <dgm:cxn modelId="{011DFA40-2CDB-4B94-B2CC-000DB57ECD8A}" type="presParOf" srcId="{8837F0B1-FB3C-4E18-B4F1-E6949ED74F85}" destId="{DCB894E3-F1B3-4E1B-8FF5-78E748210C3C}" srcOrd="2" destOrd="0" presId="urn:microsoft.com/office/officeart/2018/2/layout/IconLabelDescriptionList"/>
    <dgm:cxn modelId="{129A943B-84A9-4D3A-9FFD-3E2F07EDF7A7}" type="presParOf" srcId="{8837F0B1-FB3C-4E18-B4F1-E6949ED74F85}" destId="{55F15D1A-C89D-4076-B930-B63A5FC44383}" srcOrd="3" destOrd="0" presId="urn:microsoft.com/office/officeart/2018/2/layout/IconLabelDescriptionList"/>
    <dgm:cxn modelId="{A931611F-F203-45E9-8145-069CDC27EF4A}" type="presParOf" srcId="{8837F0B1-FB3C-4E18-B4F1-E6949ED74F85}" destId="{50A7018D-B2EE-4481-B2A1-AAF2F732B5EE}" srcOrd="4" destOrd="0" presId="urn:microsoft.com/office/officeart/2018/2/layout/IconLabelDescriptionList"/>
    <dgm:cxn modelId="{273EEAA9-4B2F-47CC-BE7E-53A0D84EB29A}" type="presParOf" srcId="{942648F7-57DE-4C99-966F-3851E4A13A11}" destId="{8EE176E3-1AB9-4C06-B69B-7095A64D8B40}" srcOrd="1" destOrd="0" presId="urn:microsoft.com/office/officeart/2018/2/layout/IconLabelDescriptionList"/>
    <dgm:cxn modelId="{99DEF5BD-6E01-49D2-B75C-85BB1503B4BE}" type="presParOf" srcId="{942648F7-57DE-4C99-966F-3851E4A13A11}" destId="{967FF270-A9C3-421B-904A-47884E75D811}" srcOrd="2" destOrd="0" presId="urn:microsoft.com/office/officeart/2018/2/layout/IconLabelDescriptionList"/>
    <dgm:cxn modelId="{ECC7FEC5-6680-4864-A492-256F2EEDC7BF}" type="presParOf" srcId="{967FF270-A9C3-421B-904A-47884E75D811}" destId="{780FBC36-C25B-4341-A526-E21F1E8BCDDE}" srcOrd="0" destOrd="0" presId="urn:microsoft.com/office/officeart/2018/2/layout/IconLabelDescriptionList"/>
    <dgm:cxn modelId="{C500DE9F-780D-4564-AC2E-C369030C31C3}" type="presParOf" srcId="{967FF270-A9C3-421B-904A-47884E75D811}" destId="{AD2EAE6C-0F06-46D9-9C7D-E848776BBD97}" srcOrd="1" destOrd="0" presId="urn:microsoft.com/office/officeart/2018/2/layout/IconLabelDescriptionList"/>
    <dgm:cxn modelId="{7FDADD3A-F850-4EA3-B472-B2A3061B341E}" type="presParOf" srcId="{967FF270-A9C3-421B-904A-47884E75D811}" destId="{1556BB23-934F-4494-88B5-DFF14D78F9F9}" srcOrd="2" destOrd="0" presId="urn:microsoft.com/office/officeart/2018/2/layout/IconLabelDescriptionList"/>
    <dgm:cxn modelId="{E243D1BA-A384-4D62-B96C-F2D527FBBB60}" type="presParOf" srcId="{967FF270-A9C3-421B-904A-47884E75D811}" destId="{E5778D68-ACDA-45D7-A4D3-BB3A0C247E0F}" srcOrd="3" destOrd="0" presId="urn:microsoft.com/office/officeart/2018/2/layout/IconLabelDescriptionList"/>
    <dgm:cxn modelId="{A3E9287B-74B5-4ECC-8B4A-DEB9F475180D}" type="presParOf" srcId="{967FF270-A9C3-421B-904A-47884E75D811}" destId="{F5C63756-5906-4156-B422-7587C910DD1B}" srcOrd="4" destOrd="0" presId="urn:microsoft.com/office/officeart/2018/2/layout/IconLabelDescriptionList"/>
    <dgm:cxn modelId="{ABC9DEA9-8532-4F4D-B034-2DE109E98E94}" type="presParOf" srcId="{942648F7-57DE-4C99-966F-3851E4A13A11}" destId="{B1BB1308-7FFD-4185-9EB4-0378F98D9A5B}" srcOrd="3" destOrd="0" presId="urn:microsoft.com/office/officeart/2018/2/layout/IconLabelDescriptionList"/>
    <dgm:cxn modelId="{6F4AAF9E-DB3D-49AB-B4A7-2BC9C972EA14}" type="presParOf" srcId="{942648F7-57DE-4C99-966F-3851E4A13A11}" destId="{711D5BF2-0520-4554-8C89-182B9CFFCA09}" srcOrd="4" destOrd="0" presId="urn:microsoft.com/office/officeart/2018/2/layout/IconLabelDescriptionList"/>
    <dgm:cxn modelId="{0BBE9A75-9123-4836-98F1-D36A8E6C024C}" type="presParOf" srcId="{711D5BF2-0520-4554-8C89-182B9CFFCA09}" destId="{EF592BD9-4C52-4F33-9F1C-AF9B642B39CC}" srcOrd="0" destOrd="0" presId="urn:microsoft.com/office/officeart/2018/2/layout/IconLabelDescriptionList"/>
    <dgm:cxn modelId="{49E51C4B-D25D-4203-AEC6-96C791541303}" type="presParOf" srcId="{711D5BF2-0520-4554-8C89-182B9CFFCA09}" destId="{FD7EF4E4-965D-4AF1-8C02-84EFFC6B547F}" srcOrd="1" destOrd="0" presId="urn:microsoft.com/office/officeart/2018/2/layout/IconLabelDescriptionList"/>
    <dgm:cxn modelId="{1DCA7614-CC70-4F71-8B72-A4B7B3D61FE5}" type="presParOf" srcId="{711D5BF2-0520-4554-8C89-182B9CFFCA09}" destId="{E40E8533-2065-4344-8BE2-E5B3A73DC811}" srcOrd="2" destOrd="0" presId="urn:microsoft.com/office/officeart/2018/2/layout/IconLabelDescriptionList"/>
    <dgm:cxn modelId="{D57794CA-5AEB-4826-A373-C50B64451120}" type="presParOf" srcId="{711D5BF2-0520-4554-8C89-182B9CFFCA09}" destId="{728E6AF6-BC59-4885-BE54-8D3935C67F39}" srcOrd="3" destOrd="0" presId="urn:microsoft.com/office/officeart/2018/2/layout/IconLabelDescriptionList"/>
    <dgm:cxn modelId="{CB8C7792-D58A-4C18-9F87-A2DDE171E91A}" type="presParOf" srcId="{711D5BF2-0520-4554-8C89-182B9CFFCA09}" destId="{34CAB6AE-81B1-4AAC-A754-7AE3F177858F}" srcOrd="4" destOrd="0" presId="urn:microsoft.com/office/officeart/2018/2/layout/IconLabelDescriptionList"/>
    <dgm:cxn modelId="{9498207F-C4F3-4C71-BABF-9F55EF9C22FB}" type="presParOf" srcId="{942648F7-57DE-4C99-966F-3851E4A13A11}" destId="{1259B7B5-D14D-4CEE-A553-54D00A4C3632}" srcOrd="5" destOrd="0" presId="urn:microsoft.com/office/officeart/2018/2/layout/IconLabelDescriptionList"/>
    <dgm:cxn modelId="{0D35BF05-48D7-453D-A595-BA41904A4660}" type="presParOf" srcId="{942648F7-57DE-4C99-966F-3851E4A13A11}" destId="{93B3B55B-46DA-40DB-B568-92B9776B361F}" srcOrd="6" destOrd="0" presId="urn:microsoft.com/office/officeart/2018/2/layout/IconLabelDescriptionList"/>
    <dgm:cxn modelId="{99537D4C-AF68-4B4D-BB68-E5B39C759B96}" type="presParOf" srcId="{93B3B55B-46DA-40DB-B568-92B9776B361F}" destId="{2254F2D8-C45B-4EFA-97BC-2601C9B02EC9}" srcOrd="0" destOrd="0" presId="urn:microsoft.com/office/officeart/2018/2/layout/IconLabelDescriptionList"/>
    <dgm:cxn modelId="{FDBF509B-FD99-419C-8EF2-2AB89CBF2E32}" type="presParOf" srcId="{93B3B55B-46DA-40DB-B568-92B9776B361F}" destId="{EC546FAC-16BC-404E-85BB-2AA52C734EC8}" srcOrd="1" destOrd="0" presId="urn:microsoft.com/office/officeart/2018/2/layout/IconLabelDescriptionList"/>
    <dgm:cxn modelId="{799728AD-6491-4415-A8E5-9F478BDA18B3}" type="presParOf" srcId="{93B3B55B-46DA-40DB-B568-92B9776B361F}" destId="{2BAD097C-1F1A-43C8-9345-488D4E7F3576}" srcOrd="2" destOrd="0" presId="urn:microsoft.com/office/officeart/2018/2/layout/IconLabelDescriptionList"/>
    <dgm:cxn modelId="{34846D02-9FB3-435C-9E0D-E5F942750424}" type="presParOf" srcId="{93B3B55B-46DA-40DB-B568-92B9776B361F}" destId="{681FA921-82E3-4637-9016-A969C533B4C6}" srcOrd="3" destOrd="0" presId="urn:microsoft.com/office/officeart/2018/2/layout/IconLabelDescriptionList"/>
    <dgm:cxn modelId="{85C993EA-0ECE-4B31-9FC9-4F6FDBE8359D}" type="presParOf" srcId="{93B3B55B-46DA-40DB-B568-92B9776B361F}" destId="{F056FA1C-1131-4A3F-B3AB-D1DA666E61E0}" srcOrd="4" destOrd="0" presId="urn:microsoft.com/office/officeart/2018/2/layout/IconLabelDescriptionList"/>
    <dgm:cxn modelId="{93F8F373-FE28-4FD3-98A3-1BEE17994928}" type="presParOf" srcId="{942648F7-57DE-4C99-966F-3851E4A13A11}" destId="{282A4C6F-E88D-4229-95DC-EADB66140F44}" srcOrd="7" destOrd="0" presId="urn:microsoft.com/office/officeart/2018/2/layout/IconLabelDescriptionList"/>
    <dgm:cxn modelId="{50ED1C91-6DE9-4152-BFA3-CACFC3913864}" type="presParOf" srcId="{942648F7-57DE-4C99-966F-3851E4A13A11}" destId="{915497B5-9855-4345-B9F5-FB79232B7674}" srcOrd="8" destOrd="0" presId="urn:microsoft.com/office/officeart/2018/2/layout/IconLabelDescriptionList"/>
    <dgm:cxn modelId="{804CC279-2BE4-452C-BE19-BBA1D7906B69}" type="presParOf" srcId="{915497B5-9855-4345-B9F5-FB79232B7674}" destId="{9DA33233-F5A4-4D52-9B4E-31E76CC02226}" srcOrd="0" destOrd="0" presId="urn:microsoft.com/office/officeart/2018/2/layout/IconLabelDescriptionList"/>
    <dgm:cxn modelId="{AD4CF7D4-4FB8-4471-AAAD-8737472C3B58}" type="presParOf" srcId="{915497B5-9855-4345-B9F5-FB79232B7674}" destId="{ACFFE9B4-D0FA-4A5A-96B2-5D647EE72A52}" srcOrd="1" destOrd="0" presId="urn:microsoft.com/office/officeart/2018/2/layout/IconLabelDescriptionList"/>
    <dgm:cxn modelId="{78C57648-6D66-4482-9823-534E2A74944F}" type="presParOf" srcId="{915497B5-9855-4345-B9F5-FB79232B7674}" destId="{950B3342-ECB2-40B2-88A7-D4604A70717E}" srcOrd="2" destOrd="0" presId="urn:microsoft.com/office/officeart/2018/2/layout/IconLabelDescriptionList"/>
    <dgm:cxn modelId="{EE675E0C-13DD-4715-8940-8C9DCF5031E0}" type="presParOf" srcId="{915497B5-9855-4345-B9F5-FB79232B7674}" destId="{7FD2DEE8-7E20-40BA-9493-AD667B7D1417}" srcOrd="3" destOrd="0" presId="urn:microsoft.com/office/officeart/2018/2/layout/IconLabelDescriptionList"/>
    <dgm:cxn modelId="{FE379656-B3A1-49CC-89C2-7B155777B4AA}" type="presParOf" srcId="{915497B5-9855-4345-B9F5-FB79232B7674}" destId="{087FB3C1-DD23-4F41-BE24-D8A49F6B2AF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E23F2-CBC9-41E4-9075-2E4A1ADA9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EFBDD4-9CA3-44C0-8FB3-12F9A7DE63D8}">
      <dgm:prSet/>
      <dgm:spPr/>
      <dgm:t>
        <a:bodyPr/>
        <a:lstStyle/>
        <a:p>
          <a:r>
            <a:rPr lang="en-US" b="0" baseline="0"/>
            <a:t>Great food at a great price, and all authentic!</a:t>
          </a:r>
          <a:endParaRPr lang="en-US"/>
        </a:p>
      </dgm:t>
    </dgm:pt>
    <dgm:pt modelId="{D22AA951-D445-4120-9C83-6D02F31E786C}" type="parTrans" cxnId="{C909B5CE-A5A7-473B-968A-E3A67BC5E8EF}">
      <dgm:prSet/>
      <dgm:spPr/>
      <dgm:t>
        <a:bodyPr/>
        <a:lstStyle/>
        <a:p>
          <a:endParaRPr lang="en-US"/>
        </a:p>
      </dgm:t>
    </dgm:pt>
    <dgm:pt modelId="{1FC032B5-5B63-45C7-837E-E8A9CC058DB4}" type="sibTrans" cxnId="{C909B5CE-A5A7-473B-968A-E3A67BC5E8EF}">
      <dgm:prSet/>
      <dgm:spPr/>
      <dgm:t>
        <a:bodyPr/>
        <a:lstStyle/>
        <a:p>
          <a:endParaRPr lang="en-US"/>
        </a:p>
      </dgm:t>
    </dgm:pt>
    <dgm:pt modelId="{49845713-6013-422C-A2CF-3437A9176746}">
      <dgm:prSet/>
      <dgm:spPr/>
      <dgm:t>
        <a:bodyPr/>
        <a:lstStyle/>
        <a:p>
          <a:r>
            <a:rPr lang="en-US" b="0" baseline="0"/>
            <a:t>Now let's see the Web API in action!</a:t>
          </a:r>
          <a:endParaRPr lang="en-US"/>
        </a:p>
      </dgm:t>
    </dgm:pt>
    <dgm:pt modelId="{CDACCA51-843A-4F39-BF38-75DFAAC0895F}" type="parTrans" cxnId="{1ACB2605-8EC0-472B-9C00-331B2B7774C0}">
      <dgm:prSet/>
      <dgm:spPr/>
      <dgm:t>
        <a:bodyPr/>
        <a:lstStyle/>
        <a:p>
          <a:endParaRPr lang="en-US"/>
        </a:p>
      </dgm:t>
    </dgm:pt>
    <dgm:pt modelId="{2265AC1D-7C65-44A1-BFFF-800B8DFD88DF}" type="sibTrans" cxnId="{1ACB2605-8EC0-472B-9C00-331B2B7774C0}">
      <dgm:prSet/>
      <dgm:spPr/>
      <dgm:t>
        <a:bodyPr/>
        <a:lstStyle/>
        <a:p>
          <a:endParaRPr lang="en-US"/>
        </a:p>
      </dgm:t>
    </dgm:pt>
    <dgm:pt modelId="{F79D212F-16D7-4944-9774-C287D2B5F0FA}" type="pres">
      <dgm:prSet presAssocID="{DBEE23F2-CBC9-41E4-9075-2E4A1ADA911A}" presName="root" presStyleCnt="0">
        <dgm:presLayoutVars>
          <dgm:dir/>
          <dgm:resizeHandles val="exact"/>
        </dgm:presLayoutVars>
      </dgm:prSet>
      <dgm:spPr/>
    </dgm:pt>
    <dgm:pt modelId="{211089D8-9831-4CA6-8111-EA9C640E34C1}" type="pres">
      <dgm:prSet presAssocID="{D1EFBDD4-9CA3-44C0-8FB3-12F9A7DE63D8}" presName="compNode" presStyleCnt="0"/>
      <dgm:spPr/>
    </dgm:pt>
    <dgm:pt modelId="{FED6698B-E826-4363-9DAA-79913B1B7479}" type="pres">
      <dgm:prSet presAssocID="{D1EFBDD4-9CA3-44C0-8FB3-12F9A7DE63D8}" presName="bgRect" presStyleLbl="bgShp" presStyleIdx="0" presStyleCnt="2"/>
      <dgm:spPr/>
    </dgm:pt>
    <dgm:pt modelId="{A2B1F68B-6BFC-42B5-B23D-B5D6D5C594AF}" type="pres">
      <dgm:prSet presAssocID="{D1EFBDD4-9CA3-44C0-8FB3-12F9A7DE63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416B9612-B22D-437F-B91F-3B6E340B736F}" type="pres">
      <dgm:prSet presAssocID="{D1EFBDD4-9CA3-44C0-8FB3-12F9A7DE63D8}" presName="spaceRect" presStyleCnt="0"/>
      <dgm:spPr/>
    </dgm:pt>
    <dgm:pt modelId="{11161A73-3AD8-467E-9224-E7C68F7028E0}" type="pres">
      <dgm:prSet presAssocID="{D1EFBDD4-9CA3-44C0-8FB3-12F9A7DE63D8}" presName="parTx" presStyleLbl="revTx" presStyleIdx="0" presStyleCnt="2">
        <dgm:presLayoutVars>
          <dgm:chMax val="0"/>
          <dgm:chPref val="0"/>
        </dgm:presLayoutVars>
      </dgm:prSet>
      <dgm:spPr/>
    </dgm:pt>
    <dgm:pt modelId="{8D2150BB-2116-4C46-BAFF-6968566453DC}" type="pres">
      <dgm:prSet presAssocID="{1FC032B5-5B63-45C7-837E-E8A9CC058DB4}" presName="sibTrans" presStyleCnt="0"/>
      <dgm:spPr/>
    </dgm:pt>
    <dgm:pt modelId="{50FF88E4-1FD3-43A1-B062-5349E418528C}" type="pres">
      <dgm:prSet presAssocID="{49845713-6013-422C-A2CF-3437A9176746}" presName="compNode" presStyleCnt="0"/>
      <dgm:spPr/>
    </dgm:pt>
    <dgm:pt modelId="{B873E2F1-27E5-429D-BC69-A8A720F1D52F}" type="pres">
      <dgm:prSet presAssocID="{49845713-6013-422C-A2CF-3437A9176746}" presName="bgRect" presStyleLbl="bgShp" presStyleIdx="1" presStyleCnt="2"/>
      <dgm:spPr/>
    </dgm:pt>
    <dgm:pt modelId="{957B347B-8050-4C9F-8E4A-3601688DA910}" type="pres">
      <dgm:prSet presAssocID="{49845713-6013-422C-A2CF-3437A91767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52CD2A3-0F1F-44BC-8355-A6FE6743FA2D}" type="pres">
      <dgm:prSet presAssocID="{49845713-6013-422C-A2CF-3437A9176746}" presName="spaceRect" presStyleCnt="0"/>
      <dgm:spPr/>
    </dgm:pt>
    <dgm:pt modelId="{6C65FC05-C659-4BDE-A43B-8F53C751B473}" type="pres">
      <dgm:prSet presAssocID="{49845713-6013-422C-A2CF-3437A91767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CB2605-8EC0-472B-9C00-331B2B7774C0}" srcId="{DBEE23F2-CBC9-41E4-9075-2E4A1ADA911A}" destId="{49845713-6013-422C-A2CF-3437A9176746}" srcOrd="1" destOrd="0" parTransId="{CDACCA51-843A-4F39-BF38-75DFAAC0895F}" sibTransId="{2265AC1D-7C65-44A1-BFFF-800B8DFD88DF}"/>
    <dgm:cxn modelId="{B3AC0240-AD45-492A-A772-58208BA09F53}" type="presOf" srcId="{DBEE23F2-CBC9-41E4-9075-2E4A1ADA911A}" destId="{F79D212F-16D7-4944-9774-C287D2B5F0FA}" srcOrd="0" destOrd="0" presId="urn:microsoft.com/office/officeart/2018/2/layout/IconVerticalSolidList"/>
    <dgm:cxn modelId="{8CD31D54-3908-4820-A8A3-44E6B3BAF25E}" type="presOf" srcId="{D1EFBDD4-9CA3-44C0-8FB3-12F9A7DE63D8}" destId="{11161A73-3AD8-467E-9224-E7C68F7028E0}" srcOrd="0" destOrd="0" presId="urn:microsoft.com/office/officeart/2018/2/layout/IconVerticalSolidList"/>
    <dgm:cxn modelId="{5DE4B281-DE86-413D-9B66-ADFA4DFF6B00}" type="presOf" srcId="{49845713-6013-422C-A2CF-3437A9176746}" destId="{6C65FC05-C659-4BDE-A43B-8F53C751B473}" srcOrd="0" destOrd="0" presId="urn:microsoft.com/office/officeart/2018/2/layout/IconVerticalSolidList"/>
    <dgm:cxn modelId="{C909B5CE-A5A7-473B-968A-E3A67BC5E8EF}" srcId="{DBEE23F2-CBC9-41E4-9075-2E4A1ADA911A}" destId="{D1EFBDD4-9CA3-44C0-8FB3-12F9A7DE63D8}" srcOrd="0" destOrd="0" parTransId="{D22AA951-D445-4120-9C83-6D02F31E786C}" sibTransId="{1FC032B5-5B63-45C7-837E-E8A9CC058DB4}"/>
    <dgm:cxn modelId="{D2832F9A-644E-4F2B-8976-A5A43214DFF6}" type="presParOf" srcId="{F79D212F-16D7-4944-9774-C287D2B5F0FA}" destId="{211089D8-9831-4CA6-8111-EA9C640E34C1}" srcOrd="0" destOrd="0" presId="urn:microsoft.com/office/officeart/2018/2/layout/IconVerticalSolidList"/>
    <dgm:cxn modelId="{04EFC714-7C8E-4637-B256-691D215A520B}" type="presParOf" srcId="{211089D8-9831-4CA6-8111-EA9C640E34C1}" destId="{FED6698B-E826-4363-9DAA-79913B1B7479}" srcOrd="0" destOrd="0" presId="urn:microsoft.com/office/officeart/2018/2/layout/IconVerticalSolidList"/>
    <dgm:cxn modelId="{D2226E4B-E559-4135-A265-7F956A61973F}" type="presParOf" srcId="{211089D8-9831-4CA6-8111-EA9C640E34C1}" destId="{A2B1F68B-6BFC-42B5-B23D-B5D6D5C594AF}" srcOrd="1" destOrd="0" presId="urn:microsoft.com/office/officeart/2018/2/layout/IconVerticalSolidList"/>
    <dgm:cxn modelId="{224BB00E-8725-4152-8013-F24FDC50947B}" type="presParOf" srcId="{211089D8-9831-4CA6-8111-EA9C640E34C1}" destId="{416B9612-B22D-437F-B91F-3B6E340B736F}" srcOrd="2" destOrd="0" presId="urn:microsoft.com/office/officeart/2018/2/layout/IconVerticalSolidList"/>
    <dgm:cxn modelId="{A218C657-9477-4EAC-9C3A-A3140800C396}" type="presParOf" srcId="{211089D8-9831-4CA6-8111-EA9C640E34C1}" destId="{11161A73-3AD8-467E-9224-E7C68F7028E0}" srcOrd="3" destOrd="0" presId="urn:microsoft.com/office/officeart/2018/2/layout/IconVerticalSolidList"/>
    <dgm:cxn modelId="{7D9368F1-81EF-4A74-95E7-594484BF99F9}" type="presParOf" srcId="{F79D212F-16D7-4944-9774-C287D2B5F0FA}" destId="{8D2150BB-2116-4C46-BAFF-6968566453DC}" srcOrd="1" destOrd="0" presId="urn:microsoft.com/office/officeart/2018/2/layout/IconVerticalSolidList"/>
    <dgm:cxn modelId="{E5959C49-545E-4CAC-BCD5-A00DA089A6FA}" type="presParOf" srcId="{F79D212F-16D7-4944-9774-C287D2B5F0FA}" destId="{50FF88E4-1FD3-43A1-B062-5349E418528C}" srcOrd="2" destOrd="0" presId="urn:microsoft.com/office/officeart/2018/2/layout/IconVerticalSolidList"/>
    <dgm:cxn modelId="{33C98F8D-A93E-467A-832B-000FCB7BB0D9}" type="presParOf" srcId="{50FF88E4-1FD3-43A1-B062-5349E418528C}" destId="{B873E2F1-27E5-429D-BC69-A8A720F1D52F}" srcOrd="0" destOrd="0" presId="urn:microsoft.com/office/officeart/2018/2/layout/IconVerticalSolidList"/>
    <dgm:cxn modelId="{F14BA7B8-401F-4D95-8D47-9DD2F44C9ACD}" type="presParOf" srcId="{50FF88E4-1FD3-43A1-B062-5349E418528C}" destId="{957B347B-8050-4C9F-8E4A-3601688DA910}" srcOrd="1" destOrd="0" presId="urn:microsoft.com/office/officeart/2018/2/layout/IconVerticalSolidList"/>
    <dgm:cxn modelId="{637214F8-3011-4A17-B30B-D529B73EF9EF}" type="presParOf" srcId="{50FF88E4-1FD3-43A1-B062-5349E418528C}" destId="{E52CD2A3-0F1F-44BC-8355-A6FE6743FA2D}" srcOrd="2" destOrd="0" presId="urn:microsoft.com/office/officeart/2018/2/layout/IconVerticalSolidList"/>
    <dgm:cxn modelId="{35522A98-0AEC-4906-85BD-2C0299EC67E1}" type="presParOf" srcId="{50FF88E4-1FD3-43A1-B062-5349E418528C}" destId="{6C65FC05-C659-4BDE-A43B-8F53C751B4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9C0-6D9D-4083-B765-33AE40AE24E7}">
      <dsp:nvSpPr>
        <dsp:cNvPr id="0" name=""/>
        <dsp:cNvSpPr/>
      </dsp:nvSpPr>
      <dsp:spPr>
        <a:xfrm>
          <a:off x="2294" y="623686"/>
          <a:ext cx="510152" cy="510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894E3-F1B3-4E1B-8FF5-78E748210C3C}">
      <dsp:nvSpPr>
        <dsp:cNvPr id="0" name=""/>
        <dsp:cNvSpPr/>
      </dsp:nvSpPr>
      <dsp:spPr>
        <a:xfrm>
          <a:off x="2294" y="1226897"/>
          <a:ext cx="1457578" cy="126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Pictures </a:t>
          </a:r>
        </a:p>
      </dsp:txBody>
      <dsp:txXfrm>
        <a:off x="2294" y="1226897"/>
        <a:ext cx="1457578" cy="1264420"/>
      </dsp:txXfrm>
    </dsp:sp>
    <dsp:sp modelId="{50A7018D-B2EE-4481-B2A1-AAF2F732B5EE}">
      <dsp:nvSpPr>
        <dsp:cNvPr id="0" name=""/>
        <dsp:cNvSpPr/>
      </dsp:nvSpPr>
      <dsp:spPr>
        <a:xfrm>
          <a:off x="2294" y="2534601"/>
          <a:ext cx="1457578" cy="25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BC36-C25B-4341-A526-E21F1E8BCDDE}">
      <dsp:nvSpPr>
        <dsp:cNvPr id="0" name=""/>
        <dsp:cNvSpPr/>
      </dsp:nvSpPr>
      <dsp:spPr>
        <a:xfrm>
          <a:off x="1714949" y="623686"/>
          <a:ext cx="510152" cy="510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BB23-934F-4494-88B5-DFF14D78F9F9}">
      <dsp:nvSpPr>
        <dsp:cNvPr id="0" name=""/>
        <dsp:cNvSpPr/>
      </dsp:nvSpPr>
      <dsp:spPr>
        <a:xfrm>
          <a:off x="1714949" y="1226897"/>
          <a:ext cx="1457578" cy="126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Easier UI for Customers / employees</a:t>
          </a:r>
        </a:p>
      </dsp:txBody>
      <dsp:txXfrm>
        <a:off x="1714949" y="1226897"/>
        <a:ext cx="1457578" cy="1264420"/>
      </dsp:txXfrm>
    </dsp:sp>
    <dsp:sp modelId="{F5C63756-5906-4156-B422-7587C910DD1B}">
      <dsp:nvSpPr>
        <dsp:cNvPr id="0" name=""/>
        <dsp:cNvSpPr/>
      </dsp:nvSpPr>
      <dsp:spPr>
        <a:xfrm>
          <a:off x="1714949" y="2534601"/>
          <a:ext cx="1457578" cy="25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92BD9-4C52-4F33-9F1C-AF9B642B39CC}">
      <dsp:nvSpPr>
        <dsp:cNvPr id="0" name=""/>
        <dsp:cNvSpPr/>
      </dsp:nvSpPr>
      <dsp:spPr>
        <a:xfrm>
          <a:off x="3427603" y="623686"/>
          <a:ext cx="510152" cy="510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E8533-2065-4344-8BE2-E5B3A73DC811}">
      <dsp:nvSpPr>
        <dsp:cNvPr id="0" name=""/>
        <dsp:cNvSpPr/>
      </dsp:nvSpPr>
      <dsp:spPr>
        <a:xfrm>
          <a:off x="3427603" y="1226897"/>
          <a:ext cx="1457578" cy="126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Drop down menu</a:t>
          </a:r>
        </a:p>
      </dsp:txBody>
      <dsp:txXfrm>
        <a:off x="3427603" y="1226897"/>
        <a:ext cx="1457578" cy="1264420"/>
      </dsp:txXfrm>
    </dsp:sp>
    <dsp:sp modelId="{34CAB6AE-81B1-4AAC-A754-7AE3F177858F}">
      <dsp:nvSpPr>
        <dsp:cNvPr id="0" name=""/>
        <dsp:cNvSpPr/>
      </dsp:nvSpPr>
      <dsp:spPr>
        <a:xfrm>
          <a:off x="3427603" y="2534601"/>
          <a:ext cx="1457578" cy="25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2D8-C45B-4EFA-97BC-2601C9B02EC9}">
      <dsp:nvSpPr>
        <dsp:cNvPr id="0" name=""/>
        <dsp:cNvSpPr/>
      </dsp:nvSpPr>
      <dsp:spPr>
        <a:xfrm>
          <a:off x="5140257" y="623686"/>
          <a:ext cx="510152" cy="510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097C-1F1A-43C8-9345-488D4E7F3576}">
      <dsp:nvSpPr>
        <dsp:cNvPr id="0" name=""/>
        <dsp:cNvSpPr/>
      </dsp:nvSpPr>
      <dsp:spPr>
        <a:xfrm>
          <a:off x="5140257" y="1226897"/>
          <a:ext cx="1457578" cy="126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Order more than one type of item per order</a:t>
          </a:r>
        </a:p>
      </dsp:txBody>
      <dsp:txXfrm>
        <a:off x="5140257" y="1226897"/>
        <a:ext cx="1457578" cy="1264420"/>
      </dsp:txXfrm>
    </dsp:sp>
    <dsp:sp modelId="{F056FA1C-1131-4A3F-B3AB-D1DA666E61E0}">
      <dsp:nvSpPr>
        <dsp:cNvPr id="0" name=""/>
        <dsp:cNvSpPr/>
      </dsp:nvSpPr>
      <dsp:spPr>
        <a:xfrm>
          <a:off x="5140257" y="2534601"/>
          <a:ext cx="1457578" cy="25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33233-F5A4-4D52-9B4E-31E76CC02226}">
      <dsp:nvSpPr>
        <dsp:cNvPr id="0" name=""/>
        <dsp:cNvSpPr/>
      </dsp:nvSpPr>
      <dsp:spPr>
        <a:xfrm>
          <a:off x="6852912" y="623686"/>
          <a:ext cx="510152" cy="5101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B3342-ECB2-40B2-88A7-D4604A70717E}">
      <dsp:nvSpPr>
        <dsp:cNvPr id="0" name=""/>
        <dsp:cNvSpPr/>
      </dsp:nvSpPr>
      <dsp:spPr>
        <a:xfrm>
          <a:off x="6852912" y="1226897"/>
          <a:ext cx="1457578" cy="126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An easier to read menu </a:t>
          </a:r>
        </a:p>
      </dsp:txBody>
      <dsp:txXfrm>
        <a:off x="6852912" y="1226897"/>
        <a:ext cx="1457578" cy="1264420"/>
      </dsp:txXfrm>
    </dsp:sp>
    <dsp:sp modelId="{087FB3C1-DD23-4F41-BE24-D8A49F6B2AF5}">
      <dsp:nvSpPr>
        <dsp:cNvPr id="0" name=""/>
        <dsp:cNvSpPr/>
      </dsp:nvSpPr>
      <dsp:spPr>
        <a:xfrm>
          <a:off x="6852912" y="2534601"/>
          <a:ext cx="1457578" cy="25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6698B-E826-4363-9DAA-79913B1B7479}">
      <dsp:nvSpPr>
        <dsp:cNvPr id="0" name=""/>
        <dsp:cNvSpPr/>
      </dsp:nvSpPr>
      <dsp:spPr>
        <a:xfrm>
          <a:off x="0" y="534563"/>
          <a:ext cx="8769350" cy="9868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1F68B-6BFC-42B5-B23D-B5D6D5C594AF}">
      <dsp:nvSpPr>
        <dsp:cNvPr id="0" name=""/>
        <dsp:cNvSpPr/>
      </dsp:nvSpPr>
      <dsp:spPr>
        <a:xfrm>
          <a:off x="298533" y="756612"/>
          <a:ext cx="542787" cy="542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61A73-3AD8-467E-9224-E7C68F7028E0}">
      <dsp:nvSpPr>
        <dsp:cNvPr id="0" name=""/>
        <dsp:cNvSpPr/>
      </dsp:nvSpPr>
      <dsp:spPr>
        <a:xfrm>
          <a:off x="1139853" y="534563"/>
          <a:ext cx="7629496" cy="98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45" tIns="104445" rIns="104445" bIns="1044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Great food at a great price, and all authentic!</a:t>
          </a:r>
          <a:endParaRPr lang="en-US" sz="2500" kern="1200"/>
        </a:p>
      </dsp:txBody>
      <dsp:txXfrm>
        <a:off x="1139853" y="534563"/>
        <a:ext cx="7629496" cy="986886"/>
      </dsp:txXfrm>
    </dsp:sp>
    <dsp:sp modelId="{B873E2F1-27E5-429D-BC69-A8A720F1D52F}">
      <dsp:nvSpPr>
        <dsp:cNvPr id="0" name=""/>
        <dsp:cNvSpPr/>
      </dsp:nvSpPr>
      <dsp:spPr>
        <a:xfrm>
          <a:off x="0" y="1768171"/>
          <a:ext cx="8769350" cy="9868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B347B-8050-4C9F-8E4A-3601688DA910}">
      <dsp:nvSpPr>
        <dsp:cNvPr id="0" name=""/>
        <dsp:cNvSpPr/>
      </dsp:nvSpPr>
      <dsp:spPr>
        <a:xfrm>
          <a:off x="298533" y="1990220"/>
          <a:ext cx="542787" cy="542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5FC05-C659-4BDE-A43B-8F53C751B473}">
      <dsp:nvSpPr>
        <dsp:cNvPr id="0" name=""/>
        <dsp:cNvSpPr/>
      </dsp:nvSpPr>
      <dsp:spPr>
        <a:xfrm>
          <a:off x="1139853" y="1768171"/>
          <a:ext cx="7629496" cy="98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45" tIns="104445" rIns="104445" bIns="1044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Now let's see the Web API in action!</a:t>
          </a:r>
          <a:endParaRPr lang="en-US" sz="2500" kern="1200"/>
        </a:p>
      </dsp:txBody>
      <dsp:txXfrm>
        <a:off x="1139853" y="1768171"/>
        <a:ext cx="7629496" cy="98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2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6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26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9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0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3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98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7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50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3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822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9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17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2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6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87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95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59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3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820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3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8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78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437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722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6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17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21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214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84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27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21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36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08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45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64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8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448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78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49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91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23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93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9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51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75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47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52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648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55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7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8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86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6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37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91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18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37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31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319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304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43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21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750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56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46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7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68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47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83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456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393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74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18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39" r:id="rId6"/>
    <p:sldLayoutId id="2147483744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3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4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2679" y="1504176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Sallys Tacos</a:t>
            </a:r>
            <a:br>
              <a:rPr lang="en-US" dirty="0">
                <a:ea typeface="Meiryo"/>
              </a:rPr>
            </a:br>
            <a:r>
              <a:rPr lang="en-US" dirty="0">
                <a:ea typeface="+mj-lt"/>
              </a:rPr>
              <a:t>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8C730-F54B-EABA-0113-662E00AAC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9" r="14115" b="12"/>
          <a:stretch/>
        </p:blipFill>
        <p:spPr>
          <a:xfrm>
            <a:off x="153" y="10"/>
            <a:ext cx="5376852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5595A-6908-D851-AAD0-55294AD79284}"/>
              </a:ext>
            </a:extLst>
          </p:cNvPr>
          <p:cNvSpPr txBox="1"/>
          <p:nvPr/>
        </p:nvSpPr>
        <p:spPr>
          <a:xfrm>
            <a:off x="8686800" y="45243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567EC-E9AA-FD73-F470-0924555D23AF}"/>
              </a:ext>
            </a:extLst>
          </p:cNvPr>
          <p:cNvSpPr txBox="1"/>
          <p:nvPr/>
        </p:nvSpPr>
        <p:spPr>
          <a:xfrm>
            <a:off x="8924925" y="4810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Jorge Quintero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2349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D37DC-BBE8-B439-E5C9-19944A49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Welcome To Sallys Tacos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46EB32-978D-983B-1E12-C5F174B5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Where you can experience authentic food with fantastic flavor and Great prices.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557E19-6CC2-A426-5328-B47935DDF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6" r="13852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1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49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51">
            <a:extLst>
              <a:ext uri="{FF2B5EF4-FFF2-40B4-BE49-F238E27FC236}">
                <a16:creationId xmlns:a16="http://schemas.microsoft.com/office/drawing/2014/main" id="{C554E5A1-A886-498E-BB7B-D46D96956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410" y="0"/>
            <a:ext cx="3997527" cy="2646947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53">
            <a:extLst>
              <a:ext uri="{FF2B5EF4-FFF2-40B4-BE49-F238E27FC236}">
                <a16:creationId xmlns:a16="http://schemas.microsoft.com/office/drawing/2014/main" id="{0C87AD90-AAFE-4334-90DA-2CE513B8A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875" y="0"/>
            <a:ext cx="4244813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1418DD6F-4B37-4D9C-8371-5E5B013F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336" y="0"/>
            <a:ext cx="4584032" cy="3020235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5" descr="A plate of food&#10;&#10;Description automatically generated">
            <a:extLst>
              <a:ext uri="{FF2B5EF4-FFF2-40B4-BE49-F238E27FC236}">
                <a16:creationId xmlns:a16="http://schemas.microsoft.com/office/drawing/2014/main" id="{781E7747-51AA-C979-B655-E44AB101A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0" r="2601" b="2"/>
          <a:stretch/>
        </p:blipFill>
        <p:spPr>
          <a:xfrm>
            <a:off x="1338072" y="1"/>
            <a:ext cx="3392905" cy="2376547"/>
          </a:xfrm>
          <a:custGeom>
            <a:avLst/>
            <a:gdLst/>
            <a:ahLst/>
            <a:cxnLst/>
            <a:rect l="l" t="t" r="r" b="b"/>
            <a:pathLst>
              <a:path w="3484186" h="2440484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</p:spPr>
      </p:pic>
      <p:sp>
        <p:nvSpPr>
          <p:cNvPr id="76" name="Freeform: Shape 57">
            <a:extLst>
              <a:ext uri="{FF2B5EF4-FFF2-40B4-BE49-F238E27FC236}">
                <a16:creationId xmlns:a16="http://schemas.microsoft.com/office/drawing/2014/main" id="{A9CAA4AF-9439-4251-91D8-B1009471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59">
            <a:extLst>
              <a:ext uri="{FF2B5EF4-FFF2-40B4-BE49-F238E27FC236}">
                <a16:creationId xmlns:a16="http://schemas.microsoft.com/office/drawing/2014/main" id="{CD2A5C08-5689-4BEE-9A95-2C42FDA8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9" y="319598"/>
            <a:ext cx="3110997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402A6F17-9810-4DEF-B424-3A711DE7F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5604" y="443150"/>
            <a:ext cx="2805016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63">
            <a:extLst>
              <a:ext uri="{FF2B5EF4-FFF2-40B4-BE49-F238E27FC236}">
                <a16:creationId xmlns:a16="http://schemas.microsoft.com/office/drawing/2014/main" id="{4EFC67A7-3EF2-4A67-973D-BC6780225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466" y="623454"/>
            <a:ext cx="2567901" cy="2687367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0A1FD-5606-AB60-BD0A-67BF009F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3" y="2696146"/>
            <a:ext cx="4717178" cy="120918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What To Expect  </a:t>
            </a:r>
          </a:p>
        </p:txBody>
      </p:sp>
      <p:sp>
        <p:nvSpPr>
          <p:cNvPr id="80" name="Freeform: Shape 65">
            <a:extLst>
              <a:ext uri="{FF2B5EF4-FFF2-40B4-BE49-F238E27FC236}">
                <a16:creationId xmlns:a16="http://schemas.microsoft.com/office/drawing/2014/main" id="{366ABC24-0209-4102-937A-A7DCB631F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E0353AB-2B58-414E-9A96-9F171A07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38988AC-174D-45F8-BC18-EC09F2AD9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90EEB7C-9D4C-491A-A547-18E5793A2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Picture 12" descr="A picture containing dessert&#10;&#10;Description automatically generated">
            <a:extLst>
              <a:ext uri="{FF2B5EF4-FFF2-40B4-BE49-F238E27FC236}">
                <a16:creationId xmlns:a16="http://schemas.microsoft.com/office/drawing/2014/main" id="{A231727D-AC2F-4E19-8811-E1F368ECE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" b="5608"/>
          <a:stretch/>
        </p:blipFill>
        <p:spPr>
          <a:xfrm>
            <a:off x="5853211" y="791373"/>
            <a:ext cx="2246489" cy="2351005"/>
          </a:xfrm>
          <a:custGeom>
            <a:avLst/>
            <a:gdLst/>
            <a:ahLst/>
            <a:cxnLst/>
            <a:rect l="l" t="t" r="r" b="b"/>
            <a:pathLst>
              <a:path w="2246489" h="2351005">
                <a:moveTo>
                  <a:pt x="1151661" y="1443"/>
                </a:moveTo>
                <a:cubicBezTo>
                  <a:pt x="1233631" y="4917"/>
                  <a:pt x="1317535" y="14671"/>
                  <a:pt x="1402443" y="30814"/>
                </a:cubicBezTo>
                <a:cubicBezTo>
                  <a:pt x="1537948" y="56577"/>
                  <a:pt x="1639656" y="114298"/>
                  <a:pt x="1732265" y="217920"/>
                </a:cubicBezTo>
                <a:cubicBezTo>
                  <a:pt x="1829139" y="326311"/>
                  <a:pt x="1908765" y="476638"/>
                  <a:pt x="1993051" y="635816"/>
                </a:cubicBezTo>
                <a:cubicBezTo>
                  <a:pt x="2008576" y="665180"/>
                  <a:pt x="2024662" y="695523"/>
                  <a:pt x="2041004" y="725913"/>
                </a:cubicBezTo>
                <a:cubicBezTo>
                  <a:pt x="2187254" y="997942"/>
                  <a:pt x="2279812" y="1193790"/>
                  <a:pt x="2235234" y="1428254"/>
                </a:cubicBezTo>
                <a:cubicBezTo>
                  <a:pt x="2167312" y="1785504"/>
                  <a:pt x="1965442" y="2009279"/>
                  <a:pt x="1560212" y="2176460"/>
                </a:cubicBezTo>
                <a:cubicBezTo>
                  <a:pt x="1507174" y="2198335"/>
                  <a:pt x="1458538" y="2220330"/>
                  <a:pt x="1411529" y="2241605"/>
                </a:cubicBezTo>
                <a:cubicBezTo>
                  <a:pt x="1216626" y="2329770"/>
                  <a:pt x="1116176" y="2370842"/>
                  <a:pt x="963078" y="2341734"/>
                </a:cubicBezTo>
                <a:cubicBezTo>
                  <a:pt x="811062" y="2312832"/>
                  <a:pt x="667816" y="2247882"/>
                  <a:pt x="537304" y="2148767"/>
                </a:cubicBezTo>
                <a:cubicBezTo>
                  <a:pt x="409636" y="2051788"/>
                  <a:pt x="299638" y="1926926"/>
                  <a:pt x="210472" y="1777713"/>
                </a:cubicBezTo>
                <a:cubicBezTo>
                  <a:pt x="122796" y="1631044"/>
                  <a:pt x="59147" y="1464537"/>
                  <a:pt x="26459" y="1296106"/>
                </a:cubicBezTo>
                <a:cubicBezTo>
                  <a:pt x="-7227" y="1123116"/>
                  <a:pt x="-8744" y="953623"/>
                  <a:pt x="21889" y="792504"/>
                </a:cubicBezTo>
                <a:cubicBezTo>
                  <a:pt x="50778" y="640558"/>
                  <a:pt x="107667" y="506474"/>
                  <a:pt x="190903" y="393892"/>
                </a:cubicBezTo>
                <a:cubicBezTo>
                  <a:pt x="268956" y="288393"/>
                  <a:pt x="370042" y="201917"/>
                  <a:pt x="491313" y="136852"/>
                </a:cubicBezTo>
                <a:cubicBezTo>
                  <a:pt x="677259" y="37131"/>
                  <a:pt x="905753" y="-8977"/>
                  <a:pt x="1151661" y="1443"/>
                </a:cubicBezTo>
                <a:close/>
              </a:path>
            </a:pathLst>
          </a:cu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0709F9F-F65A-7623-21A4-F40D439B9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7" r="24475" b="-1"/>
          <a:stretch/>
        </p:blipFill>
        <p:spPr>
          <a:xfrm>
            <a:off x="9109902" y="-9270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D734200-AA18-43F2-86A1-08BB838E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34C0-F9A7-7B99-6C98-C4840FC2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3" y="3927944"/>
            <a:ext cx="5342949" cy="2142918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>
                <a:ea typeface="Meiryo"/>
              </a:rPr>
              <a:t>All authentic Mexican food</a:t>
            </a:r>
          </a:p>
          <a:p>
            <a:endParaRPr lang="en-US" dirty="0">
              <a:ea typeface="Meiryo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783B676-8FDE-9923-377A-DCDC43DC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44" r="-4" b="1241"/>
          <a:stretch/>
        </p:blipFill>
        <p:spPr>
          <a:xfrm>
            <a:off x="6807196" y="3656543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33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7E5ED1-18BD-C2B9-4AF3-2857587F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290" y="145547"/>
            <a:ext cx="6857365" cy="134461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Meiryo"/>
              </a:rPr>
              <a:t>ER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BDEA333-FDD0-1F98-8C6E-114F6C43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81" y="1921242"/>
            <a:ext cx="8336863" cy="4426323"/>
          </a:xfrm>
        </p:spPr>
      </p:pic>
    </p:spTree>
    <p:extLst>
      <p:ext uri="{BB962C8B-B14F-4D97-AF65-F5344CB8AC3E}">
        <p14:creationId xmlns:p14="http://schemas.microsoft.com/office/powerpoint/2010/main" val="174686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EE47-2EE4-A679-3FD4-9B57152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25CC-094C-19C1-B696-57E01C70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198446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n-US" u="sng" dirty="0">
                <a:ea typeface="Meiryo"/>
              </a:rPr>
              <a:t>Software used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Visual Studio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.NET 5.0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MSSMS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F46546-F8C1-85BB-658C-380A17BAAF35}"/>
              </a:ext>
            </a:extLst>
          </p:cNvPr>
          <p:cNvSpPr txBox="1">
            <a:spLocks/>
          </p:cNvSpPr>
          <p:nvPr/>
        </p:nvSpPr>
        <p:spPr>
          <a:xfrm>
            <a:off x="7149465" y="2312276"/>
            <a:ext cx="3198446" cy="365150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ea typeface="Meiryo"/>
              </a:rPr>
              <a:t>Languages</a:t>
            </a:r>
            <a:r>
              <a:rPr lang="en-US" dirty="0">
                <a:ea typeface="Meiryo"/>
              </a:rPr>
              <a:t> 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SQL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C#</a:t>
            </a:r>
          </a:p>
          <a:p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2677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9807-52EA-9A95-C259-095616CB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Future improvements 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764FC-574F-6AD9-10F5-C5FB96F53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48751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71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2A9A3-4163-F8BE-D280-F895FDF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Meiryo"/>
              </a:rPr>
              <a:t>Conclusion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93BD0-70DB-C866-62F1-19F5A105B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24474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261042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23C2D"/>
      </a:dk2>
      <a:lt2>
        <a:srgbClr val="E8E4E2"/>
      </a:lt2>
      <a:accent1>
        <a:srgbClr val="2AA6E6"/>
      </a:accent1>
      <a:accent2>
        <a:srgbClr val="14B4A7"/>
      </a:accent2>
      <a:accent3>
        <a:srgbClr val="22B96E"/>
      </a:accent3>
      <a:accent4>
        <a:srgbClr val="15BA24"/>
      </a:accent4>
      <a:accent5>
        <a:srgbClr val="52B621"/>
      </a:accent5>
      <a:accent6>
        <a:srgbClr val="87AF14"/>
      </a:accent6>
      <a:hlink>
        <a:srgbClr val="409230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3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B942CE"/>
      </a:accent1>
      <a:accent2>
        <a:srgbClr val="7136BE"/>
      </a:accent2>
      <a:accent3>
        <a:srgbClr val="4542CE"/>
      </a:accent3>
      <a:accent4>
        <a:srgbClr val="3068BC"/>
      </a:accent4>
      <a:accent5>
        <a:srgbClr val="42B4CE"/>
      </a:accent5>
      <a:accent6>
        <a:srgbClr val="30BC9B"/>
      </a:accent6>
      <a:hlink>
        <a:srgbClr val="3F92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4.xml><?xml version="1.0" encoding="utf-8"?>
<a:theme xmlns:a="http://schemas.openxmlformats.org/drawingml/2006/main" name="Headlines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5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A3A"/>
      </a:dk2>
      <a:lt2>
        <a:srgbClr val="E8E5E2"/>
      </a:lt2>
      <a:accent1>
        <a:srgbClr val="5FA9E6"/>
      </a:accent1>
      <a:accent2>
        <a:srgbClr val="43B2B7"/>
      </a:accent2>
      <a:accent3>
        <a:srgbClr val="42B488"/>
      </a:accent3>
      <a:accent4>
        <a:srgbClr val="3CB755"/>
      </a:accent4>
      <a:accent5>
        <a:srgbClr val="5CB743"/>
      </a:accent5>
      <a:accent6>
        <a:srgbClr val="86AE40"/>
      </a:accent6>
      <a:hlink>
        <a:srgbClr val="A27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6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3381F"/>
      </a:dk2>
      <a:lt2>
        <a:srgbClr val="E2E6E8"/>
      </a:lt2>
      <a:accent1>
        <a:srgbClr val="BE9A86"/>
      </a:accent1>
      <a:accent2>
        <a:srgbClr val="ADA0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B879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7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8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351E24"/>
      </a:dk2>
      <a:lt2>
        <a:srgbClr val="E2E5E8"/>
      </a:lt2>
      <a:accent1>
        <a:srgbClr val="E28E2A"/>
      </a:accent1>
      <a:accent2>
        <a:srgbClr val="D1321B"/>
      </a:accent2>
      <a:accent3>
        <a:srgbClr val="E32D62"/>
      </a:accent3>
      <a:accent4>
        <a:srgbClr val="D11B9B"/>
      </a:accent4>
      <a:accent5>
        <a:srgbClr val="CC2DE3"/>
      </a:accent5>
      <a:accent6>
        <a:srgbClr val="6F1BD1"/>
      </a:accent6>
      <a:hlink>
        <a:srgbClr val="3F79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SketchyVTI</vt:lpstr>
      <vt:lpstr>ConfettiVTI</vt:lpstr>
      <vt:lpstr>SketchLinesVTI</vt:lpstr>
      <vt:lpstr>HeadlinesVTI</vt:lpstr>
      <vt:lpstr>ChronicleVTI</vt:lpstr>
      <vt:lpstr>DashVTI</vt:lpstr>
      <vt:lpstr>GradientRiseVTI</vt:lpstr>
      <vt:lpstr>SlateVTI</vt:lpstr>
      <vt:lpstr>Sallys Tacos Restaurant</vt:lpstr>
      <vt:lpstr>Welcome To Sallys Tacos</vt:lpstr>
      <vt:lpstr>What To Expect  </vt:lpstr>
      <vt:lpstr>ER Diagram</vt:lpstr>
      <vt:lpstr>Technology used</vt:lpstr>
      <vt:lpstr>Future improvements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business presentation</dc:title>
  <dc:creator/>
  <cp:lastModifiedBy/>
  <cp:revision>164</cp:revision>
  <dcterms:created xsi:type="dcterms:W3CDTF">2022-04-08T04:33:24Z</dcterms:created>
  <dcterms:modified xsi:type="dcterms:W3CDTF">2022-04-08T05:58:39Z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