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d90f035c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d90f035c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d90f035c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d90f035c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d90f035c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d90f035c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d90f035c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d90f035c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d90f035c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d90f035c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d90f035c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d90f035c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Pennsylvania’s BU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KPI’s to ensure the success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Dunder Mifflin Paper Company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Results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year, state and region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better key indicator than Sales?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need to see if our business unit is costing you money or leads your success?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Let’s dive into our sales results.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Shipping Management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year, state and region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know it, you know it, keeping customers cost less than finding new ones…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 let’s see how we manage customer satisfaction throw shipping time between order and shipping.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</a:t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year, state and region</a:t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segment provides the most amount of money?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Does our Unit prioritize this segment?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 usage</a:t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year, state and region</a:t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 brings joy to our customer, but not so much regarding our treasury…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Does our team use a lot of discount compare to other state?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Turnover</a:t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year, state and region</a:t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vs First</a:t>
            </a:r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year, state and region</a:t>
            </a:r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