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6" r:id="rId6"/>
    <p:sldId id="260" r:id="rId7"/>
    <p:sldId id="292" r:id="rId8"/>
    <p:sldId id="293" r:id="rId9"/>
    <p:sldId id="262" r:id="rId10"/>
    <p:sldId id="299" r:id="rId11"/>
    <p:sldId id="298" r:id="rId12"/>
    <p:sldId id="297" r:id="rId13"/>
    <p:sldId id="280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85794" autoAdjust="0"/>
  </p:normalViewPr>
  <p:slideViewPr>
    <p:cSldViewPr snapToGrid="0">
      <p:cViewPr varScale="1">
        <p:scale>
          <a:sx n="117" d="100"/>
          <a:sy n="117" d="100"/>
        </p:scale>
        <p:origin x="120" y="1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D0644F-2FF3-4903-9CA9-8509D44BA1F4}" type="datetime1">
              <a:rPr lang="fr-FR" smtClean="0"/>
              <a:t>27/02/2024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BA463-A0CA-43DE-9FA4-89BDD055B6FB}" type="datetime1">
              <a:rPr lang="fr-FR" noProof="0" smtClean="0"/>
              <a:t>27/02/2024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74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82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9133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721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06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</a:t>
            </a:r>
            <a:br>
              <a:rPr lang="fr-FR" noProof="0"/>
            </a:br>
            <a:r>
              <a:rPr lang="fr-FR" noProof="0"/>
              <a:t>Votre photo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ête de section avec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Merci </a:t>
            </a:r>
            <a:br>
              <a:rPr lang="fr-FR" noProof="0"/>
            </a:br>
            <a:r>
              <a:rPr lang="fr-FR" noProof="0"/>
              <a:t>Vous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6" name="Forme libre : Form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2" name="Forme libre : Form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74" name="Forme libre : Form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au pied de page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 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e l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9" name="Forme libre : Forme 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3" name="Espace réservé d’image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4" name="Forme libre : Form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5" name="Forme libre : Form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9" name="Forme libre : Form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0" name="Forme libre : Form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1" name="Forme libre : Form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ystemix.solutions/" TargetMode="External"/><Relationship Id="rId3" Type="http://schemas.openxmlformats.org/officeDocument/2006/relationships/hyperlink" Target="https://bubblemeeting.net/blog/quel-style-de-management-adopter-pour-manager-son-equipe/" TargetMode="External"/><Relationship Id="rId7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ironem.fr/comment-recruter-administrateur-reseaux-en-alternance/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onkhe.com/blogs/of-magic-bullets-and-black-boxes-the-role-of-evaluation-in-wp-outreach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mican.com/there-is-always-a-solution/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s://vectorified.com/problem-icon-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fotolia.com/tag/%22live%20demo%2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 descr="Arrière-plan logo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-1409919" y="-350307"/>
            <a:ext cx="10124151" cy="630305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2" name="Sous-titre 21">
            <a:extLst>
              <a:ext uri="{FF2B5EF4-FFF2-40B4-BE49-F238E27FC236}">
                <a16:creationId xmlns:a16="http://schemas.microsoft.com/office/drawing/2014/main" id="{438D5301-1E9B-4EF6-A0C9-5E8B96AE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634" y="5428274"/>
            <a:ext cx="2795450" cy="1048939"/>
          </a:xfrm>
        </p:spPr>
        <p:txBody>
          <a:bodyPr/>
          <a:lstStyle/>
          <a:p>
            <a:r>
              <a:rPr lang="fr-FR" dirty="0"/>
              <a:t>Blanchard koubemba</a:t>
            </a:r>
          </a:p>
          <a:p>
            <a:r>
              <a:rPr lang="fr-FR" dirty="0"/>
              <a:t>Administrateur systèmes et réseaux</a:t>
            </a: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E455F04D-BAEA-4EF2-8AE9-515504AF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897" y="128016"/>
            <a:ext cx="4099187" cy="2002535"/>
          </a:xfrm>
        </p:spPr>
        <p:txBody>
          <a:bodyPr/>
          <a:lstStyle/>
          <a:p>
            <a:r>
              <a:rPr lang="fr-FR" sz="4800" dirty="0"/>
              <a:t>Gérez les demandes au quotidien</a:t>
            </a:r>
          </a:p>
        </p:txBody>
      </p:sp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742042" y="1641059"/>
            <a:ext cx="4793714" cy="2078699"/>
          </a:xfrm>
        </p:spPr>
        <p:txBody>
          <a:bodyPr rtlCol="0"/>
          <a:lstStyle/>
          <a:p>
            <a:pPr rtl="0"/>
            <a:r>
              <a:rPr lang="fr-FR"/>
              <a:t>Merci de votre attention</a:t>
            </a:r>
            <a:endParaRPr lang="fr-FR" dirty="0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480CDA-F265-47E7-BF1F-F8DC0BF2BE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67B645E-C5E5-4727-B977-D372A0AA71D9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A0B98C-824E-445C-94CE-9F1D6EC7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727" y="0"/>
            <a:ext cx="3863221" cy="720000"/>
          </a:xfrm>
        </p:spPr>
        <p:txBody>
          <a:bodyPr/>
          <a:lstStyle/>
          <a:p>
            <a:r>
              <a:rPr lang="fr-FR" sz="4800" dirty="0"/>
              <a:t>SOMMAIRE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18086312-379F-42CC-99E0-515BF51C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7888" y="1222892"/>
            <a:ext cx="6025060" cy="50602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À propos de ce projet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de l’équipe IT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L’ordre de priorité des demandes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Résolution des incidents / demandes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Les réponses aux demandes (documents)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Présentation démo GLPI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</p:txBody>
      </p:sp>
      <p:pic>
        <p:nvPicPr>
          <p:cNvPr id="6" name="Espace réservé d’image 14" descr="Dispositif médical en lévitation">
            <a:extLst>
              <a:ext uri="{FF2B5EF4-FFF2-40B4-BE49-F238E27FC236}">
                <a16:creationId xmlns:a16="http://schemas.microsoft.com/office/drawing/2014/main" id="{B87674ED-E161-4D76-BC17-2A52DD0E1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035"/>
            <a:ext cx="5756366" cy="4356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670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2" name="Espace réservé d’image 11" descr="Ordinateur portable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6778" y="508133"/>
            <a:ext cx="3863221" cy="1288182"/>
          </a:xfrm>
        </p:spPr>
        <p:txBody>
          <a:bodyPr rtlCol="0"/>
          <a:lstStyle/>
          <a:p>
            <a:pPr rtl="0"/>
            <a:r>
              <a:rPr lang="fr-FR" sz="4800" dirty="0"/>
              <a:t>À PROPOS DE CE PROJET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223026" y="3161380"/>
            <a:ext cx="4537167" cy="1415429"/>
          </a:xfrm>
        </p:spPr>
        <p:txBody>
          <a:bodyPr rtlCol="0"/>
          <a:lstStyle/>
          <a:p>
            <a:pPr rtl="0"/>
            <a:r>
              <a:rPr lang="fr-FR" dirty="0"/>
              <a:t>Projet qui permet une mise en situation réelle de la gestion des services informatique et de la gestion d’assistance</a:t>
            </a:r>
            <a:endParaRPr lang="fr-FR" noProof="1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3E7A38-3412-4556-A3FF-41B1CEA7756F}"/>
              </a:ext>
            </a:extLst>
          </p:cNvPr>
          <p:cNvSpPr txBox="1"/>
          <p:nvPr/>
        </p:nvSpPr>
        <p:spPr>
          <a:xfrm>
            <a:off x="145237" y="1371583"/>
            <a:ext cx="61569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compétences cibles de ce projet sont </a:t>
            </a:r>
            <a:r>
              <a:rPr kumimoji="0" lang="fr-FR" sz="2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9151AE-B3B3-4B7E-B3F7-FDAB89EC3739}"/>
              </a:ext>
            </a:extLst>
          </p:cNvPr>
          <p:cNvSpPr txBox="1"/>
          <p:nvPr/>
        </p:nvSpPr>
        <p:spPr>
          <a:xfrm>
            <a:off x="63137" y="2571475"/>
            <a:ext cx="6117770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20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Assurer le support utilisateur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sz="2000" noProof="1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fr-FR" sz="20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Réaliser les interventions techniques sur le SI</a:t>
            </a:r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67B645E-C5E5-4727-B977-D372A0AA71D9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Forme libre : Forme 8" descr="Arrière-plan logo">
            <a:extLst>
              <a:ext uri="{FF2B5EF4-FFF2-40B4-BE49-F238E27FC236}">
                <a16:creationId xmlns:a16="http://schemas.microsoft.com/office/drawing/2014/main" id="{F4E224D4-CF4C-4EC1-B54B-3738143F6391}"/>
              </a:ext>
            </a:extLst>
          </p:cNvPr>
          <p:cNvSpPr/>
          <p:nvPr/>
        </p:nvSpPr>
        <p:spPr>
          <a:xfrm>
            <a:off x="4948885" y="646359"/>
            <a:ext cx="2706624" cy="2654599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 txBox="1">
            <a:spLocks/>
          </p:cNvSpPr>
          <p:nvPr/>
        </p:nvSpPr>
        <p:spPr bwMode="gray">
          <a:xfrm>
            <a:off x="6627223" y="1973658"/>
            <a:ext cx="5564778" cy="20787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4500" b="1" kern="1200" spc="-15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dirty="0"/>
              <a:t>EQUIPE IT - OPENSHOWROOM</a:t>
            </a:r>
          </a:p>
        </p:txBody>
      </p:sp>
      <p:pic>
        <p:nvPicPr>
          <p:cNvPr id="7" name="Espace réservé d’image 19" descr="Espace réservé à la photo de profil">
            <a:extLst>
              <a:ext uri="{FF2B5EF4-FFF2-40B4-BE49-F238E27FC236}">
                <a16:creationId xmlns:a16="http://schemas.microsoft.com/office/drawing/2014/main" id="{90D7FBB6-E3A2-477D-A8CC-0E26272D857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" b="107"/>
          <a:stretch>
            <a:fillRect/>
          </a:stretch>
        </p:blipFill>
        <p:spPr>
          <a:xfrm>
            <a:off x="231723" y="159024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EE54E87-D587-4235-B0B0-CD9AF2CE583C}"/>
              </a:ext>
            </a:extLst>
          </p:cNvPr>
          <p:cNvSpPr txBox="1"/>
          <p:nvPr/>
        </p:nvSpPr>
        <p:spPr>
          <a:xfrm>
            <a:off x="412394" y="1663682"/>
            <a:ext cx="920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Marina</a:t>
            </a:r>
          </a:p>
        </p:txBody>
      </p:sp>
      <p:sp>
        <p:nvSpPr>
          <p:cNvPr id="10" name="Espace réservé du texte 12">
            <a:extLst>
              <a:ext uri="{FF2B5EF4-FFF2-40B4-BE49-F238E27FC236}">
                <a16:creationId xmlns:a16="http://schemas.microsoft.com/office/drawing/2014/main" id="{717D91BB-08B1-494B-A000-FDF3956117B4}"/>
              </a:ext>
            </a:extLst>
          </p:cNvPr>
          <p:cNvSpPr txBox="1">
            <a:spLocks/>
          </p:cNvSpPr>
          <p:nvPr/>
        </p:nvSpPr>
        <p:spPr>
          <a:xfrm>
            <a:off x="376260" y="1990856"/>
            <a:ext cx="2830441" cy="245885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Responsable Infrastructure</a:t>
            </a:r>
            <a:endParaRPr lang="fr-FR" dirty="0"/>
          </a:p>
        </p:txBody>
      </p:sp>
      <p:pic>
        <p:nvPicPr>
          <p:cNvPr id="11" name="Espace réservé d’image 21">
            <a:extLst>
              <a:ext uri="{FF2B5EF4-FFF2-40B4-BE49-F238E27FC236}">
                <a16:creationId xmlns:a16="http://schemas.microsoft.com/office/drawing/2014/main" id="{029BCC5D-6FA4-4BC8-889F-2B0D250CC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7196" r="17196"/>
          <a:stretch/>
        </p:blipFill>
        <p:spPr>
          <a:xfrm>
            <a:off x="3029833" y="2167947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265F9EF-74AB-4B44-81C2-83DB9C83C063}"/>
              </a:ext>
            </a:extLst>
          </p:cNvPr>
          <p:cNvSpPr txBox="1"/>
          <p:nvPr/>
        </p:nvSpPr>
        <p:spPr>
          <a:xfrm>
            <a:off x="414016" y="3554934"/>
            <a:ext cx="2207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Blanchard et Malik</a:t>
            </a:r>
          </a:p>
        </p:txBody>
      </p:sp>
      <p:sp>
        <p:nvSpPr>
          <p:cNvPr id="17" name="Espace réservé du texte 12">
            <a:extLst>
              <a:ext uri="{FF2B5EF4-FFF2-40B4-BE49-F238E27FC236}">
                <a16:creationId xmlns:a16="http://schemas.microsoft.com/office/drawing/2014/main" id="{D16DDD0F-67AF-4C2D-964A-3466D9D9EED7}"/>
              </a:ext>
            </a:extLst>
          </p:cNvPr>
          <p:cNvSpPr txBox="1">
            <a:spLocks/>
          </p:cNvSpPr>
          <p:nvPr/>
        </p:nvSpPr>
        <p:spPr>
          <a:xfrm>
            <a:off x="340126" y="3924266"/>
            <a:ext cx="2902707" cy="3693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Administrateurs Systèmes et réseaux</a:t>
            </a:r>
          </a:p>
        </p:txBody>
      </p:sp>
      <p:pic>
        <p:nvPicPr>
          <p:cNvPr id="18" name="Espace réservé d’image 21">
            <a:extLst>
              <a:ext uri="{FF2B5EF4-FFF2-40B4-BE49-F238E27FC236}">
                <a16:creationId xmlns:a16="http://schemas.microsoft.com/office/drawing/2014/main" id="{E8043C21-81ED-451C-8086-FB261F102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172" r="15172"/>
          <a:stretch/>
        </p:blipFill>
        <p:spPr>
          <a:xfrm>
            <a:off x="4482383" y="4201611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95D4DCD2-4CF3-4B35-92CD-8803134221F7}"/>
              </a:ext>
            </a:extLst>
          </p:cNvPr>
          <p:cNvSpPr txBox="1"/>
          <p:nvPr/>
        </p:nvSpPr>
        <p:spPr>
          <a:xfrm>
            <a:off x="3117629" y="5590200"/>
            <a:ext cx="190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Gabriel et Keurtys </a:t>
            </a:r>
            <a:endParaRPr lang="fr-FR" dirty="0"/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39D5CEFD-C91B-401C-A7BE-9DF3D4F99E5C}"/>
              </a:ext>
            </a:extLst>
          </p:cNvPr>
          <p:cNvSpPr txBox="1">
            <a:spLocks/>
          </p:cNvSpPr>
          <p:nvPr/>
        </p:nvSpPr>
        <p:spPr>
          <a:xfrm>
            <a:off x="2923327" y="6010118"/>
            <a:ext cx="2371483" cy="369332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dirty="0"/>
              <a:t>Techniciens en informatique</a:t>
            </a:r>
          </a:p>
        </p:txBody>
      </p:sp>
    </p:spTree>
    <p:extLst>
      <p:ext uri="{BB962C8B-B14F-4D97-AF65-F5344CB8AC3E}">
        <p14:creationId xmlns:p14="http://schemas.microsoft.com/office/powerpoint/2010/main" val="350733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26819" y="2164904"/>
            <a:ext cx="1686644" cy="252000"/>
          </a:xfrm>
        </p:spPr>
        <p:txBody>
          <a:bodyPr rtlCol="0"/>
          <a:lstStyle/>
          <a:p>
            <a:r>
              <a:rPr lang="fr-FR" dirty="0"/>
              <a:t>Un code d’alerte E458 remonte sur la climatisation numéro 3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389568" y="2164903"/>
            <a:ext cx="2236169" cy="351873"/>
          </a:xfrm>
        </p:spPr>
        <p:txBody>
          <a:bodyPr rtlCol="0"/>
          <a:lstStyle/>
          <a:p>
            <a:r>
              <a:rPr lang="fr-FR" dirty="0"/>
              <a:t>Gestion de conflit entre deux collaborateurs du service de Comptabilité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526819" y="5348205"/>
            <a:ext cx="1586675" cy="102500"/>
          </a:xfrm>
        </p:spPr>
        <p:txBody>
          <a:bodyPr rtlCol="0"/>
          <a:lstStyle/>
          <a:p>
            <a:r>
              <a:rPr lang="fr-FR" dirty="0"/>
              <a:t>Demande d’achat des disques durs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76951" y="5348093"/>
            <a:ext cx="1522130" cy="177955"/>
          </a:xfrm>
        </p:spPr>
        <p:txBody>
          <a:bodyPr rtlCol="0"/>
          <a:lstStyle/>
          <a:p>
            <a:r>
              <a:rPr lang="fr-FR" dirty="0"/>
              <a:t>Demande d’accès aux logs</a:t>
            </a:r>
          </a:p>
        </p:txBody>
      </p:sp>
      <p:sp>
        <p:nvSpPr>
          <p:cNvPr id="53" name="Espace réservé du numéro de diapositive 52">
            <a:extLst>
              <a:ext uri="{FF2B5EF4-FFF2-40B4-BE49-F238E27FC236}">
                <a16:creationId xmlns:a16="http://schemas.microsoft.com/office/drawing/2014/main" id="{474644FF-FECF-47C3-A483-0F4796C05187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65727" y="3265060"/>
            <a:ext cx="3863221" cy="720000"/>
          </a:xfrm>
        </p:spPr>
        <p:txBody>
          <a:bodyPr rtlCol="0"/>
          <a:lstStyle/>
          <a:p>
            <a:r>
              <a:rPr lang="fr-FR" sz="4800" dirty="0"/>
              <a:t>L’ORDRE DE PRIORITÉ DES DEMANDES</a:t>
            </a:r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5" name="Espace réservé pour une image  4"/>
          <p:cNvSpPr>
            <a:spLocks noGrp="1"/>
          </p:cNvSpPr>
          <p:nvPr>
            <p:ph type="pic" sz="quarter" idx="52"/>
          </p:nvPr>
        </p:nvSpPr>
        <p:spPr/>
      </p:sp>
      <p:sp>
        <p:nvSpPr>
          <p:cNvPr id="10" name="Espace réservé pour une image  9"/>
          <p:cNvSpPr>
            <a:spLocks noGrp="1"/>
          </p:cNvSpPr>
          <p:nvPr>
            <p:ph type="pic" sz="quarter" idx="53"/>
          </p:nvPr>
        </p:nvSpPr>
        <p:spPr/>
      </p:sp>
      <p:sp>
        <p:nvSpPr>
          <p:cNvPr id="11" name="Espace réservé pour une image  10"/>
          <p:cNvSpPr>
            <a:spLocks noGrp="1"/>
          </p:cNvSpPr>
          <p:nvPr>
            <p:ph type="pic" sz="quarter" idx="54"/>
          </p:nvPr>
        </p:nvSpPr>
        <p:spPr/>
      </p:sp>
      <p:pic>
        <p:nvPicPr>
          <p:cNvPr id="20" name="Espace réservé pour une image  4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1969871" y="934451"/>
            <a:ext cx="732917" cy="732917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1" name="Espace réservé pour une image  18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77433" y="790152"/>
            <a:ext cx="1022065" cy="1022065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2" name="Espace réservé pour une image  18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06819" y="3882173"/>
            <a:ext cx="874346" cy="874346"/>
          </a:xfrm>
          <a:prstGeom prst="rect">
            <a:avLst/>
          </a:prstGeom>
          <a:noFill/>
          <a:ln w="95250" cap="sq" cmpd="sng" algn="ctr">
            <a:noFill/>
            <a:prstDash val="solid"/>
            <a:miter lim="800000"/>
          </a:ln>
          <a:effectLst/>
        </p:spPr>
      </p:pic>
      <p:pic>
        <p:nvPicPr>
          <p:cNvPr id="23" name="Espace réservé d’image 20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022677" y="3838273"/>
            <a:ext cx="889021" cy="8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256094"/>
            <a:ext cx="1301206" cy="360000"/>
          </a:xfrm>
        </p:spPr>
        <p:txBody>
          <a:bodyPr rtlCol="0"/>
          <a:lstStyle/>
          <a:p>
            <a:pPr rtl="0"/>
            <a:r>
              <a:rPr lang="fr-FR" dirty="0"/>
              <a:t>Identification et analyse du Problème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777780" y="4436094"/>
            <a:ext cx="1190735" cy="360000"/>
          </a:xfrm>
        </p:spPr>
        <p:txBody>
          <a:bodyPr rtlCol="0"/>
          <a:lstStyle/>
          <a:p>
            <a:pPr rtl="0"/>
            <a:r>
              <a:rPr lang="fr-FR" dirty="0"/>
              <a:t>Recherche de Solutions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/>
          <a:p>
            <a:pPr rtl="0"/>
            <a:r>
              <a:rPr lang="fr-FR" dirty="0"/>
              <a:t>Implémentation et Évaluation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929137" y="3429000"/>
            <a:ext cx="4158359" cy="720000"/>
          </a:xfrm>
        </p:spPr>
        <p:txBody>
          <a:bodyPr rtlCol="0"/>
          <a:lstStyle/>
          <a:p>
            <a:r>
              <a:rPr lang="fr-FR" sz="4800" dirty="0"/>
              <a:t>RÉSOLUTION DES INCIDENTS / DEMANDES</a:t>
            </a:r>
            <a:br>
              <a:rPr lang="fr-FR" sz="4800" dirty="0"/>
            </a:br>
            <a:endParaRPr lang="fr-FR" sz="4800" dirty="0"/>
          </a:p>
        </p:txBody>
      </p:sp>
      <p:sp>
        <p:nvSpPr>
          <p:cNvPr id="88" name="Espace réservé du numéro de diapositive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smtClean="0"/>
              <a:pPr algn="ctr" rtl="0"/>
              <a:t>6</a:t>
            </a:fld>
            <a:endParaRPr lang="fr-FR" dirty="0"/>
          </a:p>
        </p:txBody>
      </p:sp>
      <p:sp>
        <p:nvSpPr>
          <p:cNvPr id="2" name="Espace réservé pour une image  1"/>
          <p:cNvSpPr>
            <a:spLocks noGrp="1"/>
          </p:cNvSpPr>
          <p:nvPr>
            <p:ph type="pic" sz="quarter" idx="45"/>
          </p:nvPr>
        </p:nvSpPr>
        <p:spPr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5" name="Espace réservé pour une image  4"/>
          <p:cNvSpPr>
            <a:spLocks noGrp="1"/>
          </p:cNvSpPr>
          <p:nvPr>
            <p:ph type="pic" sz="quarter" idx="47"/>
          </p:nvPr>
        </p:nvSpPr>
        <p:spPr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2" name="Espace réservé pour une image  11"/>
          <p:cNvSpPr>
            <a:spLocks noGrp="1"/>
          </p:cNvSpPr>
          <p:nvPr>
            <p:ph type="pic" sz="quarter" idx="48"/>
          </p:nvPr>
        </p:nvSpPr>
        <p:spPr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rcRect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493A22E-47EA-4879-9983-10C16EAF23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0" y="1314994"/>
            <a:ext cx="5665200" cy="535842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5756FC1-279A-4A94-8D9C-A0D8DBFC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664000" cy="5521422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fr-FR" dirty="0"/>
              <a:t>Logigramme 1 : avec l’intervention du support externe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9810E674-58DC-4574-9261-96177958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Processus de création, de résolution, de suivi et de clôture d’un incident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F9719C-3DAF-411C-BD06-1C93D7FD9E0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 rtl="0"/>
            <a:fld id="{B67B645E-C5E5-4727-B977-D372A0AA71D9}" type="slidenum">
              <a:rPr lang="fr-FR" noProof="0" smtClean="0"/>
              <a:pPr algn="ctr" rtl="0"/>
              <a:t>7</a:t>
            </a:fld>
            <a:endParaRPr lang="fr-FR" noProof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9959AAC-DDDA-45D2-96EF-6E2DF85B0089}"/>
              </a:ext>
            </a:extLst>
          </p:cNvPr>
          <p:cNvSpPr txBox="1"/>
          <p:nvPr/>
        </p:nvSpPr>
        <p:spPr>
          <a:xfrm>
            <a:off x="6096000" y="1010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dirty="0"/>
              <a:t>Logigramme 2 : sans l’intervention du support externe</a:t>
            </a:r>
          </a:p>
        </p:txBody>
      </p:sp>
    </p:spTree>
    <p:extLst>
      <p:ext uri="{BB962C8B-B14F-4D97-AF65-F5344CB8AC3E}">
        <p14:creationId xmlns:p14="http://schemas.microsoft.com/office/powerpoint/2010/main" val="64062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879566"/>
            <a:ext cx="5741361" cy="4537165"/>
          </a:xfr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5161" y="1983046"/>
            <a:ext cx="4226965" cy="1933635"/>
          </a:xfrm>
        </p:spPr>
        <p:txBody>
          <a:bodyPr rtlCol="0"/>
          <a:lstStyle/>
          <a:p>
            <a:r>
              <a:rPr lang="fr-FR" sz="4800" dirty="0"/>
              <a:t>PRÉSENTATION DÉMO GLPI</a:t>
            </a:r>
            <a:br>
              <a:rPr lang="fr-FR" sz="2800" dirty="0"/>
            </a:b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125861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Dispositif médical en lévitation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532" y="1495365"/>
            <a:ext cx="4226965" cy="1933635"/>
          </a:xfrm>
        </p:spPr>
        <p:txBody>
          <a:bodyPr rtlCol="0"/>
          <a:lstStyle/>
          <a:p>
            <a:pPr rtl="0"/>
            <a:r>
              <a:rPr lang="fr-FR" sz="4800" dirty="0"/>
              <a:t>LES RÉPONSES AUX DEMANDES</a:t>
            </a:r>
          </a:p>
        </p:txBody>
      </p:sp>
    </p:spTree>
    <p:extLst>
      <p:ext uri="{BB962C8B-B14F-4D97-AF65-F5344CB8AC3E}">
        <p14:creationId xmlns:p14="http://schemas.microsoft.com/office/powerpoint/2010/main" val="24909280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58_TF66835393" id="{AEF83432-9987-43E7-93CB-66D3A1030347}" vid="{A5139289-3B87-4A1B-968E-674441561D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6c05727-aa75-4e4a-9b5f-8a80a1165891"/>
    <ds:schemaRef ds:uri="http://purl.org/dc/dcmitype/"/>
    <ds:schemaRef ds:uri="71af3243-3dd4-4a8d-8c0d-dd76da1f02a5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d’argumentaire Sphères bleues</Template>
  <TotalTime>0</TotalTime>
  <Words>213</Words>
  <Application>Microsoft Office PowerPoint</Application>
  <PresentationFormat>Grand écran</PresentationFormat>
  <Paragraphs>60</Paragraphs>
  <Slides>10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Thème Office</vt:lpstr>
      <vt:lpstr>Gérez les demandes au quotidien</vt:lpstr>
      <vt:lpstr>SOMMAIRE</vt:lpstr>
      <vt:lpstr>À PROPOS DE CE PROJET</vt:lpstr>
      <vt:lpstr>Présentation PowerPoint</vt:lpstr>
      <vt:lpstr>L’ORDRE DE PRIORITÉ DES DEMANDES</vt:lpstr>
      <vt:lpstr>RÉSOLUTION DES INCIDENTS / DEMANDES </vt:lpstr>
      <vt:lpstr>Processus de création, de résolution, de suivi et de clôture d’un incident</vt:lpstr>
      <vt:lpstr>PRÉSENTATION DÉMO GLPI </vt:lpstr>
      <vt:lpstr>LES RÉPONSES AUX DEMANDES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2020-09-30T12:28:57Z</dcterms:created>
  <dcterms:modified xsi:type="dcterms:W3CDTF">2024-02-27T19:37:40Z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