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C4F28-BF17-42EE-85C2-94468890CBC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FEC34-6417-4D35-8A41-684DCF75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9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EC34-6417-4D35-8A41-684DCF75BF4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7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AA50-D567-4ED8-AEA6-4A63206B942C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13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E5B-AD39-43F4-84C6-E534523DF0C2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28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C5F1-7514-48D7-9AF3-279EF41B1E54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51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BC8-ED8B-4254-BEF6-366CFB1AF977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39B8-0C7F-4959-A04F-0745C4E219C2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DB8-E560-479A-AC05-C84A846C4623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9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4F5-A792-4A64-88BC-7727E220A98C}" type="datetime1">
              <a:rPr lang="fr-FR" smtClean="0"/>
              <a:t>30/04/2021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5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AD1-B2AE-4F7D-8B7A-0CB0254CEAD0}" type="datetime1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35C-C737-45E5-8DF4-2D77564E7863}" type="datetime1">
              <a:rPr lang="fr-FR" smtClean="0"/>
              <a:t>30/04/2021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9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855-884F-42F6-B16C-E4AB334240DE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9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4597-E62F-48E7-AD2A-1D64A765CD4A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7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2DC0-C865-4DF1-9DD3-B68FDDA26677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8F95-47A6-4BE2-B751-AE6B6177D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48966"/>
            <a:ext cx="9144000" cy="86913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STM32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643" y="3574876"/>
            <a:ext cx="11968680" cy="2228394"/>
          </a:xfrm>
        </p:spPr>
        <p:txBody>
          <a:bodyPr>
            <a:normAutofit lnSpcReduction="10000"/>
          </a:bodyPr>
          <a:lstStyle/>
          <a:p>
            <a:pPr algn="l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</a:t>
            </a:r>
          </a:p>
          <a:p>
            <a:pPr algn="l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Nouria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KACEMI </a:t>
            </a:r>
          </a:p>
          <a:p>
            <a:pPr algn="l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Blanche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LEGUIN</a:t>
            </a:r>
          </a:p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Binôme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STM32_G28</a:t>
            </a:r>
          </a:p>
          <a:p>
            <a:pPr algn="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Encadré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Thierry PERISSE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" y="356435"/>
            <a:ext cx="2321580" cy="78204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Câblage 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 descr="Aucune description disponible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1" y="1285592"/>
            <a:ext cx="8926717" cy="525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210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139" y="2706985"/>
            <a:ext cx="10991661" cy="3469977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Projets de base (DHT22 et STH31)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Serre automatisée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06228" cy="1001948"/>
          </a:xfrm>
        </p:spPr>
        <p:txBody>
          <a:bodyPr/>
          <a:lstStyle/>
          <a:p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 descr="Arduino | LinkedI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90" y="2559581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Documentez avec Github ! - La Machineri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58" y="3191723"/>
            <a:ext cx="1485265" cy="6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Getting Keil and STM32CubeMX Ready : 3 Steps - Instructabl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45" y="3136582"/>
            <a:ext cx="956310" cy="58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ode optimization with Stm32 Cube IDE - disk91.com - the IoT blogdisk91.com  – the IoT blo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77" y="3124517"/>
            <a:ext cx="1680887" cy="5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1.1. Getting started | PoMAD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50" y="4684234"/>
            <a:ext cx="1370330" cy="53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22 astuces pour Slack - BDM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60" y="4576284"/>
            <a:ext cx="1280160" cy="63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6087701" cy="875200"/>
          </a:xfrm>
        </p:spPr>
        <p:txBody>
          <a:bodyPr>
            <a:normAutofit/>
          </a:bodyPr>
          <a:lstStyle/>
          <a:p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Projets de base: DHT22 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Aucune description disponible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26" y="4001294"/>
            <a:ext cx="2764155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9126648" y="6160294"/>
            <a:ext cx="25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LCD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7" y="1026936"/>
            <a:ext cx="4063387" cy="280185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30446" y="3828794"/>
            <a:ext cx="29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carte STM32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cope_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14" y="379281"/>
            <a:ext cx="5376862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056071" y="3027717"/>
            <a:ext cx="28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oscilloscope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199301" y="4718279"/>
            <a:ext cx="5726599" cy="92619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498520" y="5630612"/>
            <a:ext cx="41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d’une trame de communication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STH31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386" y="286879"/>
            <a:ext cx="4080614" cy="2807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61459" y="2988076"/>
            <a:ext cx="278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carte STM32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762939" y="365125"/>
            <a:ext cx="4522055" cy="30673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58407" y="3432439"/>
            <a:ext cx="28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oscilloscope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162836" y="3432439"/>
            <a:ext cx="4024800" cy="3230911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36" y="4151591"/>
            <a:ext cx="3383309" cy="21134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130767" y="6264998"/>
            <a:ext cx="25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LCD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smtClean="0"/>
              <a:t>Serre automatisée</a:t>
            </a:r>
            <a:endParaRPr lang="fr-FR" sz="26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925"/>
            <a:ext cx="10515600" cy="39352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24261" y="5647526"/>
            <a:ext cx="296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5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Alimentaion</a:t>
            </a:r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12V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Résultat d’images pour L298N - Contrôler Moteur avec Arduin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376"/>
            <a:ext cx="2658745" cy="200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Amazon.fr : coupleur de pil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74" y="4663861"/>
            <a:ext cx="2117951" cy="152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ucune description disponi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62" y="2338450"/>
            <a:ext cx="5764638" cy="30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80558" y="614077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Alimention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12V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86094" y="4153800"/>
            <a:ext cx="329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Contrôleur moteur (L298N)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569568" y="5587008"/>
            <a:ext cx="27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ventilateur +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d’ouverture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09" y="4023518"/>
            <a:ext cx="3235325" cy="229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98" y="1423806"/>
            <a:ext cx="8515350" cy="206692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282" y="4429204"/>
            <a:ext cx="1982470" cy="152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5730844" y="477347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ym typeface="Wingdings" panose="05000000000000000000" pitchFamily="2" charset="2"/>
              </a:rPr>
              <a:t> </a:t>
            </a:r>
            <a:endParaRPr lang="fr-FR" sz="4400" dirty="0"/>
          </a:p>
        </p:txBody>
      </p:sp>
      <p:sp>
        <p:nvSpPr>
          <p:cNvPr id="9" name="ZoneTexte 8"/>
          <p:cNvSpPr txBox="1"/>
          <p:nvPr/>
        </p:nvSpPr>
        <p:spPr>
          <a:xfrm>
            <a:off x="4716855" y="3621413"/>
            <a:ext cx="192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 3D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956" y="365125"/>
            <a:ext cx="10683844" cy="893307"/>
          </a:xfrm>
        </p:spPr>
        <p:txBody>
          <a:bodyPr>
            <a:normAutofit/>
          </a:bodyPr>
          <a:lstStyle/>
          <a:p>
            <a:pPr algn="ctr"/>
            <a:r>
              <a:rPr lang="fr-F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8F95-47A6-4BE2-B751-AE6B6177D38A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 descr="Aucune description disponible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81" y="1059255"/>
            <a:ext cx="9524246" cy="511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1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97</Words>
  <Application>Microsoft Office PowerPoint</Application>
  <PresentationFormat>Grand écran</PresentationFormat>
  <Paragraphs>48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Thème Office</vt:lpstr>
      <vt:lpstr>Réalisation STM32</vt:lpstr>
      <vt:lpstr>Sommaire</vt:lpstr>
      <vt:lpstr>Introduction</vt:lpstr>
      <vt:lpstr>Projets de base: DHT22 </vt:lpstr>
      <vt:lpstr>STH31</vt:lpstr>
      <vt:lpstr>Serre automatisée</vt:lpstr>
      <vt:lpstr>Alimentaion 12V</vt:lpstr>
      <vt:lpstr>Module d’ouverture</vt:lpstr>
      <vt:lpstr>Diagramme de classe</vt:lpstr>
      <vt:lpstr>Câblage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STM32</dc:title>
  <dc:creator>Compte Microsoft</dc:creator>
  <cp:lastModifiedBy>Compte Microsoft</cp:lastModifiedBy>
  <cp:revision>13</cp:revision>
  <dcterms:created xsi:type="dcterms:W3CDTF">2021-04-30T13:44:11Z</dcterms:created>
  <dcterms:modified xsi:type="dcterms:W3CDTF">2021-04-30T22:09:06Z</dcterms:modified>
</cp:coreProperties>
</file>