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to Live Demo After this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Doesn’t match Initial Planning, Pop-ups and other coding problems, Github issues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is helpful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Focus on Modeling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names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(Talk about them later)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Model, Use Case Realization, Sequence Diagrams, UI State Diagrams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Dual-Alarm Clock Radio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AJ, William, and Luke (DaLAW)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Presenting Implementation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239647"/>
            <a:ext cx="2985449" cy="165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00" y="3027775"/>
            <a:ext cx="2985449" cy="16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750" y="3027786"/>
            <a:ext cx="2104097" cy="194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9397" y="1021737"/>
            <a:ext cx="1996998" cy="18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Post-Process: Reflection on Difficulties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 planning was </a:t>
            </a:r>
            <a:r>
              <a:rPr lang="en"/>
              <a:t>inadequate</a:t>
            </a:r>
            <a:r>
              <a:rPr lang="en"/>
              <a:t> for </a:t>
            </a:r>
            <a:r>
              <a:rPr lang="en"/>
              <a:t>actual</a:t>
            </a:r>
            <a:r>
              <a:rPr lang="en"/>
              <a:t> implementation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with unique classes and their behaviours and limitations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Process: Lessons Learned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are helpful when transitioning from ideas to code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should not take up a large amount of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(</a:t>
            </a:r>
            <a:r>
              <a:rPr i="1" lang="en"/>
              <a:t>other than get an A)</a:t>
            </a:r>
            <a:endParaRPr i="1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software to model the logic of a dual-alarm FM/AM Radio Clock.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the process of Software Development while completing this task.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Use Cases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024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UC 1:   Using Alarms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Pre-Conditions: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clock time is correctly set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Success Guarantee: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alarm goes off at the specified time</a:t>
            </a:r>
            <a:endParaRPr i="1"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UC 2:  Listening to the radio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Pre-Conditions: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Radio can recieve transmissions and respond to software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Success Guarantee: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station is playing and user controlled</a:t>
            </a:r>
            <a:endParaRPr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UC 3 :  Setting Clock Time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Pre-Conditions: </a:t>
            </a:r>
            <a:r>
              <a:rPr i="1"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There is already some time set</a:t>
            </a:r>
            <a:endParaRPr i="1"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Success Guarantee </a:t>
            </a:r>
            <a:r>
              <a:rPr i="1"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clock time is changed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4786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Process: Modeling...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7695" l="28016" r="19654" t="14252"/>
          <a:stretch/>
        </p:blipFill>
        <p:spPr>
          <a:xfrm>
            <a:off x="4100825" y="884425"/>
            <a:ext cx="4941351" cy="41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425" y="2627641"/>
            <a:ext cx="4389575" cy="251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427" y="0"/>
            <a:ext cx="4389575" cy="25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100" y="1577000"/>
            <a:ext cx="4449624" cy="198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Realization: Dual-Alarm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00" y="849875"/>
            <a:ext cx="3518799" cy="4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State Diagram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36" y="1567550"/>
            <a:ext cx="8249465" cy="35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Implementation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Coded in Java in the Netbeans IDE, using JavaFX for UI through Scenebuilder.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for collaboration and code storage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GroupMe for team communication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950475"/>
            <a:ext cx="992700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359" y="3950475"/>
            <a:ext cx="1434566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025" y="3904100"/>
            <a:ext cx="992701" cy="9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175" y="3926050"/>
            <a:ext cx="992700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535" y="3904100"/>
            <a:ext cx="1489041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