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63" r:id="rId8"/>
    <p:sldId id="264" r:id="rId9"/>
    <p:sldId id="260" r:id="rId10"/>
    <p:sldId id="265" r:id="rId11"/>
    <p:sldId id="267" r:id="rId12"/>
    <p:sldId id="268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178A-EA7D-44B7-9761-F065DFBCC59E}" type="doc">
      <dgm:prSet loTypeId="urn:microsoft.com/office/officeart/2008/layout/AscendingPictureAccentProcess" loCatId="picture" qsTypeId="urn:microsoft.com/office/officeart/2009/2/quickstyle/3d8" qsCatId="3D" csTypeId="urn:microsoft.com/office/officeart/2005/8/colors/accent1_2" csCatId="accent1" phldr="1"/>
      <dgm:spPr/>
    </dgm:pt>
    <dgm:pt modelId="{2568727D-7A04-4C44-82B7-C827BFA3F890}">
      <dgm:prSet phldrT="[Text]"/>
      <dgm:spPr>
        <a:noFill/>
      </dgm:spPr>
      <dgm:t>
        <a:bodyPr/>
        <a:lstStyle/>
        <a:p>
          <a:r>
            <a:rPr lang="fr-FR" dirty="0"/>
            <a:t>BY BRAINTECH</a:t>
          </a:r>
          <a:endParaRPr lang="en-GB" dirty="0"/>
        </a:p>
      </dgm:t>
    </dgm:pt>
    <dgm:pt modelId="{3F19E9FD-A146-4EC3-914D-DB0ADF533280}" type="parTrans" cxnId="{1A6CD812-ADE7-4910-B9A1-F5264A95958D}">
      <dgm:prSet/>
      <dgm:spPr/>
      <dgm:t>
        <a:bodyPr/>
        <a:lstStyle/>
        <a:p>
          <a:endParaRPr lang="en-GB"/>
        </a:p>
      </dgm:t>
    </dgm:pt>
    <dgm:pt modelId="{EF810CCD-E494-4EB2-8AAB-E4A63905620C}" type="sibTrans" cxnId="{1A6CD812-ADE7-4910-B9A1-F5264A95958D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5001E582-A824-4AD1-9236-288232F23CF8}" type="pres">
      <dgm:prSet presAssocID="{9C46178A-EA7D-44B7-9761-F065DFBCC59E}" presName="Name0" presStyleCnt="0">
        <dgm:presLayoutVars>
          <dgm:chMax val="7"/>
          <dgm:chPref val="7"/>
          <dgm:dir/>
        </dgm:presLayoutVars>
      </dgm:prSet>
      <dgm:spPr/>
    </dgm:pt>
    <dgm:pt modelId="{E33D9625-73EC-4862-B628-7B3E3215ACA9}" type="pres">
      <dgm:prSet presAssocID="{2568727D-7A04-4C44-82B7-C827BFA3F890}" presName="parTx1" presStyleLbl="node1" presStyleIdx="0" presStyleCnt="1" custScaleX="95131" custScaleY="103707"/>
      <dgm:spPr/>
    </dgm:pt>
    <dgm:pt modelId="{6D8C775F-6F14-4B61-B719-2BFE27055758}" type="pres">
      <dgm:prSet presAssocID="{EF810CCD-E494-4EB2-8AAB-E4A63905620C}" presName="picture1" presStyleCnt="0"/>
      <dgm:spPr/>
    </dgm:pt>
    <dgm:pt modelId="{CB0B0196-9E3C-4025-888F-2804E92B84D2}" type="pres">
      <dgm:prSet presAssocID="{EF810CCD-E494-4EB2-8AAB-E4A63905620C}" presName="imageRepeatNode" presStyleLbl="fgImgPlace1" presStyleIdx="0" presStyleCnt="1" custScaleX="139637" custScaleY="130459" custLinFactX="-100000" custLinFactNeighborX="-198779" custLinFactNeighborY="16993"/>
      <dgm:spPr/>
    </dgm:pt>
  </dgm:ptLst>
  <dgm:cxnLst>
    <dgm:cxn modelId="{1A6CD812-ADE7-4910-B9A1-F5264A95958D}" srcId="{9C46178A-EA7D-44B7-9761-F065DFBCC59E}" destId="{2568727D-7A04-4C44-82B7-C827BFA3F890}" srcOrd="0" destOrd="0" parTransId="{3F19E9FD-A146-4EC3-914D-DB0ADF533280}" sibTransId="{EF810CCD-E494-4EB2-8AAB-E4A63905620C}"/>
    <dgm:cxn modelId="{E3F48C1A-A06F-4CA3-8BCF-4F5654D82529}" type="presOf" srcId="{EF810CCD-E494-4EB2-8AAB-E4A63905620C}" destId="{CB0B0196-9E3C-4025-888F-2804E92B84D2}" srcOrd="0" destOrd="0" presId="urn:microsoft.com/office/officeart/2008/layout/AscendingPictureAccentProcess"/>
    <dgm:cxn modelId="{2C3AE054-44F1-429F-A0C0-855E4B900024}" type="presOf" srcId="{2568727D-7A04-4C44-82B7-C827BFA3F890}" destId="{E33D9625-73EC-4862-B628-7B3E3215ACA9}" srcOrd="0" destOrd="0" presId="urn:microsoft.com/office/officeart/2008/layout/AscendingPictureAccentProcess"/>
    <dgm:cxn modelId="{BCE5DCDC-9166-4BA7-A151-46FE3CF019BC}" type="presOf" srcId="{9C46178A-EA7D-44B7-9761-F065DFBCC59E}" destId="{5001E582-A824-4AD1-9236-288232F23CF8}" srcOrd="0" destOrd="0" presId="urn:microsoft.com/office/officeart/2008/layout/AscendingPictureAccentProcess"/>
    <dgm:cxn modelId="{EFB2EAAD-2556-487D-B739-D90C565909F7}" type="presParOf" srcId="{5001E582-A824-4AD1-9236-288232F23CF8}" destId="{E33D9625-73EC-4862-B628-7B3E3215ACA9}" srcOrd="0" destOrd="0" presId="urn:microsoft.com/office/officeart/2008/layout/AscendingPictureAccentProcess"/>
    <dgm:cxn modelId="{5036E5D4-0A48-4DDC-A5EB-5E45DA77F80C}" type="presParOf" srcId="{5001E582-A824-4AD1-9236-288232F23CF8}" destId="{6D8C775F-6F14-4B61-B719-2BFE27055758}" srcOrd="1" destOrd="0" presId="urn:microsoft.com/office/officeart/2008/layout/AscendingPictureAccentProcess"/>
    <dgm:cxn modelId="{1CECC46B-1D06-4497-BCA0-837E8DA70439}" type="presParOf" srcId="{6D8C775F-6F14-4B61-B719-2BFE27055758}" destId="{CB0B0196-9E3C-4025-888F-2804E92B84D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26FF2-8026-4CAC-BC2E-0281677E63BD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70872CA3-9588-4F3B-84A9-C749D19673E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>
            <a:buNone/>
          </a:pPr>
          <a:r>
            <a: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BRAINTECH IS  A WEB BASE APPLICATION DEVELOPED USING PYTHON AND DJANGO WITH AIMS TO PROVIDE PAST EXAM  QUESTIONS AND ANSWER TO ASSIT STUDENT ON CAMPUS TO PREPARE FOR EXAMS.</a:t>
          </a:r>
          <a:endParaRPr lang="en-GB" sz="2800" dirty="0">
            <a:solidFill>
              <a:schemeClr val="tx1"/>
            </a:solidFill>
          </a:endParaRPr>
        </a:p>
      </dgm:t>
    </dgm:pt>
    <dgm:pt modelId="{3B8A6D8E-1893-4E7E-8A54-8073422BECFC}" type="parTrans" cxnId="{A2E05F19-2EF0-47DD-84FB-7C1055F56E54}">
      <dgm:prSet/>
      <dgm:spPr/>
      <dgm:t>
        <a:bodyPr/>
        <a:lstStyle/>
        <a:p>
          <a:endParaRPr lang="en-GB"/>
        </a:p>
      </dgm:t>
    </dgm:pt>
    <dgm:pt modelId="{2A835B5D-A8E6-4DC1-AA77-A390A27AABB9}" type="sibTrans" cxnId="{A2E05F19-2EF0-47DD-84FB-7C1055F56E54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CAE9886-447D-4D4B-8CC5-02C37B80D1F4}" type="pres">
      <dgm:prSet presAssocID="{38126FF2-8026-4CAC-BC2E-0281677E63BD}" presName="Name0" presStyleCnt="0">
        <dgm:presLayoutVars>
          <dgm:chMax val="7"/>
          <dgm:chPref val="7"/>
          <dgm:dir/>
        </dgm:presLayoutVars>
      </dgm:prSet>
      <dgm:spPr/>
    </dgm:pt>
    <dgm:pt modelId="{AA72F604-26E4-415B-9BE6-B9350DB67225}" type="pres">
      <dgm:prSet presAssocID="{70872CA3-9588-4F3B-84A9-C749D19673E4}" presName="parTx1" presStyleLbl="node1" presStyleIdx="0" presStyleCnt="1" custScaleX="152327" custScaleY="147838"/>
      <dgm:spPr/>
    </dgm:pt>
    <dgm:pt modelId="{6CB8FA43-5477-4A1C-B5FB-267E4EE7FE3B}" type="pres">
      <dgm:prSet presAssocID="{2A835B5D-A8E6-4DC1-AA77-A390A27AABB9}" presName="picture1" presStyleCnt="0"/>
      <dgm:spPr/>
    </dgm:pt>
    <dgm:pt modelId="{90C95C2F-DAE9-48D6-9D58-5989D72BAF50}" type="pres">
      <dgm:prSet presAssocID="{2A835B5D-A8E6-4DC1-AA77-A390A27AABB9}" presName="imageRepeatNode" presStyleLbl="fgImgPlace1" presStyleIdx="0" presStyleCnt="1" custScaleX="71503" custScaleY="64257" custLinFactNeighborX="-16835" custLinFactNeighborY="-22544"/>
      <dgm:spPr/>
    </dgm:pt>
  </dgm:ptLst>
  <dgm:cxnLst>
    <dgm:cxn modelId="{A2E05F19-2EF0-47DD-84FB-7C1055F56E54}" srcId="{38126FF2-8026-4CAC-BC2E-0281677E63BD}" destId="{70872CA3-9588-4F3B-84A9-C749D19673E4}" srcOrd="0" destOrd="0" parTransId="{3B8A6D8E-1893-4E7E-8A54-8073422BECFC}" sibTransId="{2A835B5D-A8E6-4DC1-AA77-A390A27AABB9}"/>
    <dgm:cxn modelId="{20BA0ACA-EAC1-4E77-8B7F-D0DF02E33215}" type="presOf" srcId="{70872CA3-9588-4F3B-84A9-C749D19673E4}" destId="{AA72F604-26E4-415B-9BE6-B9350DB67225}" srcOrd="0" destOrd="0" presId="urn:microsoft.com/office/officeart/2008/layout/AscendingPictureAccentProcess"/>
    <dgm:cxn modelId="{865994D3-7E8B-499B-B484-58E3EE526BBA}" type="presOf" srcId="{2A835B5D-A8E6-4DC1-AA77-A390A27AABB9}" destId="{90C95C2F-DAE9-48D6-9D58-5989D72BAF50}" srcOrd="0" destOrd="0" presId="urn:microsoft.com/office/officeart/2008/layout/AscendingPictureAccentProcess"/>
    <dgm:cxn modelId="{3AAAE2FA-2BA0-41D7-9359-AD6861AA5076}" type="presOf" srcId="{38126FF2-8026-4CAC-BC2E-0281677E63BD}" destId="{7CAE9886-447D-4D4B-8CC5-02C37B80D1F4}" srcOrd="0" destOrd="0" presId="urn:microsoft.com/office/officeart/2008/layout/AscendingPictureAccentProcess"/>
    <dgm:cxn modelId="{2EB645B8-A69A-45ED-9FF5-F27FDE0405EB}" type="presParOf" srcId="{7CAE9886-447D-4D4B-8CC5-02C37B80D1F4}" destId="{AA72F604-26E4-415B-9BE6-B9350DB67225}" srcOrd="0" destOrd="0" presId="urn:microsoft.com/office/officeart/2008/layout/AscendingPictureAccentProcess"/>
    <dgm:cxn modelId="{2C9C4C99-33F5-4726-94F6-3B16E49A0B39}" type="presParOf" srcId="{7CAE9886-447D-4D4B-8CC5-02C37B80D1F4}" destId="{6CB8FA43-5477-4A1C-B5FB-267E4EE7FE3B}" srcOrd="1" destOrd="0" presId="urn:microsoft.com/office/officeart/2008/layout/AscendingPictureAccentProcess"/>
    <dgm:cxn modelId="{C4E6A543-8C13-4294-B5CA-53895638F01E}" type="presParOf" srcId="{6CB8FA43-5477-4A1C-B5FB-267E4EE7FE3B}" destId="{90C95C2F-DAE9-48D6-9D58-5989D72BAF5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39D77-344F-4990-B69F-A9C0162BE2D9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F41F1140-E16F-4A82-AE68-0DCCF65FD014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GB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 Code is a code editor for building and debugging web  applications.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BC6A7-06FC-4447-806D-4ECF3DA5433C}" type="parTrans" cxnId="{45FEF75D-2C37-4D0E-9165-74BBAED28136}">
      <dgm:prSet/>
      <dgm:spPr/>
      <dgm:t>
        <a:bodyPr/>
        <a:lstStyle/>
        <a:p>
          <a:endParaRPr lang="en-GB"/>
        </a:p>
      </dgm:t>
    </dgm:pt>
    <dgm:pt modelId="{A677EF76-11DA-49A9-B233-5E1E070E996A}" type="sibTrans" cxnId="{45FEF75D-2C37-4D0E-9165-74BBAED28136}">
      <dgm:prSet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403" b="93387" l="6212" r="97796">
                        <a14:foregroundMark x1="32265" y1="17234" x2="23046" y2="29259"/>
                        <a14:foregroundMark x1="23046" y1="29259" x2="11222" y2="68537"/>
                        <a14:foregroundMark x1="36673" y1="23647" x2="60922" y2="26253"/>
                        <a14:foregroundMark x1="60922" y1="26253" x2="91984" y2="54509"/>
                        <a14:foregroundMark x1="91984" y1="54509" x2="84569" y2="79158"/>
                        <a14:foregroundMark x1="84569" y1="79158" x2="48297" y2="93387"/>
                        <a14:foregroundMark x1="48297" y1="93387" x2="16433" y2="58717"/>
                        <a14:foregroundMark x1="16433" y1="58717" x2="12625" y2="30060"/>
                        <a14:foregroundMark x1="12625" y1="30060" x2="12826" y2="29659"/>
                        <a14:foregroundMark x1="91984" y1="69339" x2="85371" y2="28657"/>
                        <a14:foregroundMark x1="85371" y1="28657" x2="71944" y2="12826"/>
                        <a14:foregroundMark x1="71944" y1="12826" x2="50701" y2="22244"/>
                        <a14:foregroundMark x1="97595" y1="41683" x2="67335" y2="11222"/>
                        <a14:foregroundMark x1="67335" y1="11222" x2="37675" y2="1403"/>
                        <a14:foregroundMark x1="37675" y1="1403" x2="29459" y2="4409"/>
                        <a14:foregroundMark x1="97796" y1="25451" x2="90782" y2="67335"/>
                        <a14:foregroundMark x1="90782" y1="67335" x2="91182" y2="67735"/>
                        <a14:foregroundMark x1="50100" y1="92385" x2="31463" y2="80160"/>
                        <a14:foregroundMark x1="31463" y1="80160" x2="10421" y2="29259"/>
                        <a14:foregroundMark x1="10421" y1="29259" x2="10421" y2="22846"/>
                        <a14:foregroundMark x1="6212" y1="30461" x2="18036" y2="82365"/>
                        <a14:foregroundMark x1="18036" y1="82365" x2="18036" y2="82365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2B03085C-4956-4E23-91D5-E3E86B90210C}" type="pres">
      <dgm:prSet presAssocID="{DB239D77-344F-4990-B69F-A9C0162BE2D9}" presName="Name0" presStyleCnt="0">
        <dgm:presLayoutVars>
          <dgm:chMax val="21"/>
          <dgm:chPref val="21"/>
        </dgm:presLayoutVars>
      </dgm:prSet>
      <dgm:spPr/>
    </dgm:pt>
    <dgm:pt modelId="{5BB6341C-5FB1-4C91-9C73-906E401F95E2}" type="pres">
      <dgm:prSet presAssocID="{F41F1140-E16F-4A82-AE68-0DCCF65FD014}" presName="text1" presStyleCnt="0"/>
      <dgm:spPr/>
    </dgm:pt>
    <dgm:pt modelId="{B4F1586E-F549-4046-9FD0-63FD586207B6}" type="pres">
      <dgm:prSet presAssocID="{F41F1140-E16F-4A82-AE68-0DCCF65FD014}" presName="textRepeatNode" presStyleLbl="alignNode1" presStyleIdx="0" presStyleCnt="1" custScaleX="182648" custScaleY="107631" custLinFactNeighborX="21609" custLinFactNeighborY="6569">
        <dgm:presLayoutVars>
          <dgm:chMax val="0"/>
          <dgm:chPref val="0"/>
          <dgm:bulletEnabled val="1"/>
        </dgm:presLayoutVars>
      </dgm:prSet>
      <dgm:spPr/>
    </dgm:pt>
    <dgm:pt modelId="{5FEA957D-F6D7-475D-AC95-C0633FAED776}" type="pres">
      <dgm:prSet presAssocID="{F41F1140-E16F-4A82-AE68-0DCCF65FD014}" presName="textaccent1" presStyleCnt="0"/>
      <dgm:spPr/>
    </dgm:pt>
    <dgm:pt modelId="{5E15E60F-E1ED-4686-BCAB-597F8507BBDE}" type="pres">
      <dgm:prSet presAssocID="{F41F1140-E16F-4A82-AE68-0DCCF65FD014}" presName="accentRepeatNode" presStyleLbl="solidAlignAcc1" presStyleIdx="0" presStyleCnt="2" custLinFactX="-100000" custLinFactNeighborX="-126097" custLinFactNeighborY="73132"/>
      <dgm:spPr>
        <a:noFill/>
        <a:ln>
          <a:noFill/>
        </a:ln>
      </dgm:spPr>
    </dgm:pt>
    <dgm:pt modelId="{6094D575-EF81-4234-8CC4-79E58261EDC9}" type="pres">
      <dgm:prSet presAssocID="{A677EF76-11DA-49A9-B233-5E1E070E996A}" presName="image1" presStyleCnt="0"/>
      <dgm:spPr/>
    </dgm:pt>
    <dgm:pt modelId="{64C8C661-11D0-4BDE-AE74-9C00F22404C3}" type="pres">
      <dgm:prSet presAssocID="{A677EF76-11DA-49A9-B233-5E1E070E996A}" presName="imageRepeatNode" presStyleLbl="alignAcc1" presStyleIdx="0" presStyleCnt="1" custScaleX="75928" custScaleY="70479" custLinFactNeighborX="-3635" custLinFactNeighborY="-16163"/>
      <dgm:spPr/>
    </dgm:pt>
    <dgm:pt modelId="{57A08754-82EC-4551-BF52-63E3ADB9E7A7}" type="pres">
      <dgm:prSet presAssocID="{A677EF76-11DA-49A9-B233-5E1E070E996A}" presName="imageaccent1" presStyleCnt="0"/>
      <dgm:spPr/>
    </dgm:pt>
    <dgm:pt modelId="{EDB58F7B-96C6-46A0-941B-2AE0BC66F506}" type="pres">
      <dgm:prSet presAssocID="{A677EF76-11DA-49A9-B233-5E1E070E996A}" presName="accentRepeatNode" presStyleLbl="solidAlignAcc1" presStyleIdx="1" presStyleCnt="2" custScaleX="25037" custScaleY="29009" custLinFactY="70641" custLinFactNeighborX="-77427" custLinFactNeighborY="100000"/>
      <dgm:spPr>
        <a:noFill/>
        <a:ln>
          <a:noFill/>
        </a:ln>
      </dgm:spPr>
    </dgm:pt>
  </dgm:ptLst>
  <dgm:cxnLst>
    <dgm:cxn modelId="{45FEF75D-2C37-4D0E-9165-74BBAED28136}" srcId="{DB239D77-344F-4990-B69F-A9C0162BE2D9}" destId="{F41F1140-E16F-4A82-AE68-0DCCF65FD014}" srcOrd="0" destOrd="0" parTransId="{328BC6A7-06FC-4447-806D-4ECF3DA5433C}" sibTransId="{A677EF76-11DA-49A9-B233-5E1E070E996A}"/>
    <dgm:cxn modelId="{AE68796B-0C5A-4743-9BC1-B1F0765FA2F0}" type="presOf" srcId="{F41F1140-E16F-4A82-AE68-0DCCF65FD014}" destId="{B4F1586E-F549-4046-9FD0-63FD586207B6}" srcOrd="0" destOrd="0" presId="urn:microsoft.com/office/officeart/2008/layout/HexagonCluster"/>
    <dgm:cxn modelId="{DF3A9E9E-1F27-4497-A48D-AA29E6784857}" type="presOf" srcId="{DB239D77-344F-4990-B69F-A9C0162BE2D9}" destId="{2B03085C-4956-4E23-91D5-E3E86B90210C}" srcOrd="0" destOrd="0" presId="urn:microsoft.com/office/officeart/2008/layout/HexagonCluster"/>
    <dgm:cxn modelId="{A3F0DCDB-A9D5-4612-B76E-FB0FD21A140A}" type="presOf" srcId="{A677EF76-11DA-49A9-B233-5E1E070E996A}" destId="{64C8C661-11D0-4BDE-AE74-9C00F22404C3}" srcOrd="0" destOrd="0" presId="urn:microsoft.com/office/officeart/2008/layout/HexagonCluster"/>
    <dgm:cxn modelId="{563665EA-6BE5-4379-ACE2-F51FBB927206}" type="presParOf" srcId="{2B03085C-4956-4E23-91D5-E3E86B90210C}" destId="{5BB6341C-5FB1-4C91-9C73-906E401F95E2}" srcOrd="0" destOrd="0" presId="urn:microsoft.com/office/officeart/2008/layout/HexagonCluster"/>
    <dgm:cxn modelId="{3D737143-EC15-4241-8CF8-20633265BDA2}" type="presParOf" srcId="{5BB6341C-5FB1-4C91-9C73-906E401F95E2}" destId="{B4F1586E-F549-4046-9FD0-63FD586207B6}" srcOrd="0" destOrd="0" presId="urn:microsoft.com/office/officeart/2008/layout/HexagonCluster"/>
    <dgm:cxn modelId="{C7E0DE75-4F09-4BBF-9D5A-9CA083BFA022}" type="presParOf" srcId="{2B03085C-4956-4E23-91D5-E3E86B90210C}" destId="{5FEA957D-F6D7-475D-AC95-C0633FAED776}" srcOrd="1" destOrd="0" presId="urn:microsoft.com/office/officeart/2008/layout/HexagonCluster"/>
    <dgm:cxn modelId="{02F3FAC1-8645-4A02-A7C7-8D924D4E0D17}" type="presParOf" srcId="{5FEA957D-F6D7-475D-AC95-C0633FAED776}" destId="{5E15E60F-E1ED-4686-BCAB-597F8507BBDE}" srcOrd="0" destOrd="0" presId="urn:microsoft.com/office/officeart/2008/layout/HexagonCluster"/>
    <dgm:cxn modelId="{50E796D0-522C-4D4E-AAC2-C89187435130}" type="presParOf" srcId="{2B03085C-4956-4E23-91D5-E3E86B90210C}" destId="{6094D575-EF81-4234-8CC4-79E58261EDC9}" srcOrd="2" destOrd="0" presId="urn:microsoft.com/office/officeart/2008/layout/HexagonCluster"/>
    <dgm:cxn modelId="{E539E4A8-C543-4E92-8728-D6CDFE6F7473}" type="presParOf" srcId="{6094D575-EF81-4234-8CC4-79E58261EDC9}" destId="{64C8C661-11D0-4BDE-AE74-9C00F22404C3}" srcOrd="0" destOrd="0" presId="urn:microsoft.com/office/officeart/2008/layout/HexagonCluster"/>
    <dgm:cxn modelId="{A44BEDDA-BB34-4F80-9BF2-8EDA7BC9AEF7}" type="presParOf" srcId="{2B03085C-4956-4E23-91D5-E3E86B90210C}" destId="{57A08754-82EC-4551-BF52-63E3ADB9E7A7}" srcOrd="3" destOrd="0" presId="urn:microsoft.com/office/officeart/2008/layout/HexagonCluster"/>
    <dgm:cxn modelId="{D12FF83D-23F2-41CC-9431-09B2F700ECD2}" type="presParOf" srcId="{57A08754-82EC-4551-BF52-63E3ADB9E7A7}" destId="{EDB58F7B-96C6-46A0-941B-2AE0BC66F50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239D77-344F-4990-B69F-A9C0162BE2D9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F41F1140-E16F-4A82-AE68-0DCCF65FD014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GB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 an object-oriented, high-level programming language for web and app development.</a:t>
          </a:r>
          <a:endParaRPr lang="en-GB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BC6A7-06FC-4447-806D-4ECF3DA5433C}" type="parTrans" cxnId="{45FEF75D-2C37-4D0E-9165-74BBAED28136}">
      <dgm:prSet/>
      <dgm:spPr/>
      <dgm:t>
        <a:bodyPr/>
        <a:lstStyle/>
        <a:p>
          <a:endParaRPr lang="en-GB"/>
        </a:p>
      </dgm:t>
    </dgm:pt>
    <dgm:pt modelId="{A677EF76-11DA-49A9-B233-5E1E070E996A}" type="sibTrans" cxnId="{45FEF75D-2C37-4D0E-9165-74BBAED2813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2B03085C-4956-4E23-91D5-E3E86B90210C}" type="pres">
      <dgm:prSet presAssocID="{DB239D77-344F-4990-B69F-A9C0162BE2D9}" presName="Name0" presStyleCnt="0">
        <dgm:presLayoutVars>
          <dgm:chMax val="21"/>
          <dgm:chPref val="21"/>
        </dgm:presLayoutVars>
      </dgm:prSet>
      <dgm:spPr/>
    </dgm:pt>
    <dgm:pt modelId="{5BB6341C-5FB1-4C91-9C73-906E401F95E2}" type="pres">
      <dgm:prSet presAssocID="{F41F1140-E16F-4A82-AE68-0DCCF65FD014}" presName="text1" presStyleCnt="0"/>
      <dgm:spPr/>
    </dgm:pt>
    <dgm:pt modelId="{B4F1586E-F549-4046-9FD0-63FD586207B6}" type="pres">
      <dgm:prSet presAssocID="{F41F1140-E16F-4A82-AE68-0DCCF65FD014}" presName="textRepeatNode" presStyleLbl="alignNode1" presStyleIdx="0" presStyleCnt="1" custScaleX="182648" custScaleY="107631" custLinFactNeighborX="21609" custLinFactNeighborY="6569">
        <dgm:presLayoutVars>
          <dgm:chMax val="0"/>
          <dgm:chPref val="0"/>
          <dgm:bulletEnabled val="1"/>
        </dgm:presLayoutVars>
      </dgm:prSet>
      <dgm:spPr/>
    </dgm:pt>
    <dgm:pt modelId="{5FEA957D-F6D7-475D-AC95-C0633FAED776}" type="pres">
      <dgm:prSet presAssocID="{F41F1140-E16F-4A82-AE68-0DCCF65FD014}" presName="textaccent1" presStyleCnt="0"/>
      <dgm:spPr/>
    </dgm:pt>
    <dgm:pt modelId="{5E15E60F-E1ED-4686-BCAB-597F8507BBDE}" type="pres">
      <dgm:prSet presAssocID="{F41F1140-E16F-4A82-AE68-0DCCF65FD014}" presName="accentRepeatNode" presStyleLbl="solidAlignAcc1" presStyleIdx="0" presStyleCnt="2" custLinFactX="-100000" custLinFactNeighborX="-126097" custLinFactNeighborY="73132"/>
      <dgm:spPr>
        <a:noFill/>
        <a:ln>
          <a:noFill/>
        </a:ln>
      </dgm:spPr>
    </dgm:pt>
    <dgm:pt modelId="{6094D575-EF81-4234-8CC4-79E58261EDC9}" type="pres">
      <dgm:prSet presAssocID="{A677EF76-11DA-49A9-B233-5E1E070E996A}" presName="image1" presStyleCnt="0"/>
      <dgm:spPr/>
    </dgm:pt>
    <dgm:pt modelId="{64C8C661-11D0-4BDE-AE74-9C00F22404C3}" type="pres">
      <dgm:prSet presAssocID="{A677EF76-11DA-49A9-B233-5E1E070E996A}" presName="imageRepeatNode" presStyleLbl="alignAcc1" presStyleIdx="0" presStyleCnt="1" custScaleX="75928" custScaleY="70479" custLinFactNeighborX="-3635" custLinFactNeighborY="-16163"/>
      <dgm:spPr/>
    </dgm:pt>
    <dgm:pt modelId="{57A08754-82EC-4551-BF52-63E3ADB9E7A7}" type="pres">
      <dgm:prSet presAssocID="{A677EF76-11DA-49A9-B233-5E1E070E996A}" presName="imageaccent1" presStyleCnt="0"/>
      <dgm:spPr/>
    </dgm:pt>
    <dgm:pt modelId="{EDB58F7B-96C6-46A0-941B-2AE0BC66F506}" type="pres">
      <dgm:prSet presAssocID="{A677EF76-11DA-49A9-B233-5E1E070E996A}" presName="accentRepeatNode" presStyleLbl="solidAlignAcc1" presStyleIdx="1" presStyleCnt="2" custScaleX="25037" custScaleY="29009" custLinFactY="70641" custLinFactNeighborX="-77427" custLinFactNeighborY="100000"/>
      <dgm:spPr>
        <a:noFill/>
        <a:ln>
          <a:noFill/>
        </a:ln>
      </dgm:spPr>
    </dgm:pt>
  </dgm:ptLst>
  <dgm:cxnLst>
    <dgm:cxn modelId="{45FEF75D-2C37-4D0E-9165-74BBAED28136}" srcId="{DB239D77-344F-4990-B69F-A9C0162BE2D9}" destId="{F41F1140-E16F-4A82-AE68-0DCCF65FD014}" srcOrd="0" destOrd="0" parTransId="{328BC6A7-06FC-4447-806D-4ECF3DA5433C}" sibTransId="{A677EF76-11DA-49A9-B233-5E1E070E996A}"/>
    <dgm:cxn modelId="{AE68796B-0C5A-4743-9BC1-B1F0765FA2F0}" type="presOf" srcId="{F41F1140-E16F-4A82-AE68-0DCCF65FD014}" destId="{B4F1586E-F549-4046-9FD0-63FD586207B6}" srcOrd="0" destOrd="0" presId="urn:microsoft.com/office/officeart/2008/layout/HexagonCluster"/>
    <dgm:cxn modelId="{DF3A9E9E-1F27-4497-A48D-AA29E6784857}" type="presOf" srcId="{DB239D77-344F-4990-B69F-A9C0162BE2D9}" destId="{2B03085C-4956-4E23-91D5-E3E86B90210C}" srcOrd="0" destOrd="0" presId="urn:microsoft.com/office/officeart/2008/layout/HexagonCluster"/>
    <dgm:cxn modelId="{A3F0DCDB-A9D5-4612-B76E-FB0FD21A140A}" type="presOf" srcId="{A677EF76-11DA-49A9-B233-5E1E070E996A}" destId="{64C8C661-11D0-4BDE-AE74-9C00F22404C3}" srcOrd="0" destOrd="0" presId="urn:microsoft.com/office/officeart/2008/layout/HexagonCluster"/>
    <dgm:cxn modelId="{563665EA-6BE5-4379-ACE2-F51FBB927206}" type="presParOf" srcId="{2B03085C-4956-4E23-91D5-E3E86B90210C}" destId="{5BB6341C-5FB1-4C91-9C73-906E401F95E2}" srcOrd="0" destOrd="0" presId="urn:microsoft.com/office/officeart/2008/layout/HexagonCluster"/>
    <dgm:cxn modelId="{3D737143-EC15-4241-8CF8-20633265BDA2}" type="presParOf" srcId="{5BB6341C-5FB1-4C91-9C73-906E401F95E2}" destId="{B4F1586E-F549-4046-9FD0-63FD586207B6}" srcOrd="0" destOrd="0" presId="urn:microsoft.com/office/officeart/2008/layout/HexagonCluster"/>
    <dgm:cxn modelId="{C7E0DE75-4F09-4BBF-9D5A-9CA083BFA022}" type="presParOf" srcId="{2B03085C-4956-4E23-91D5-E3E86B90210C}" destId="{5FEA957D-F6D7-475D-AC95-C0633FAED776}" srcOrd="1" destOrd="0" presId="urn:microsoft.com/office/officeart/2008/layout/HexagonCluster"/>
    <dgm:cxn modelId="{02F3FAC1-8645-4A02-A7C7-8D924D4E0D17}" type="presParOf" srcId="{5FEA957D-F6D7-475D-AC95-C0633FAED776}" destId="{5E15E60F-E1ED-4686-BCAB-597F8507BBDE}" srcOrd="0" destOrd="0" presId="urn:microsoft.com/office/officeart/2008/layout/HexagonCluster"/>
    <dgm:cxn modelId="{50E796D0-522C-4D4E-AAC2-C89187435130}" type="presParOf" srcId="{2B03085C-4956-4E23-91D5-E3E86B90210C}" destId="{6094D575-EF81-4234-8CC4-79E58261EDC9}" srcOrd="2" destOrd="0" presId="urn:microsoft.com/office/officeart/2008/layout/HexagonCluster"/>
    <dgm:cxn modelId="{E539E4A8-C543-4E92-8728-D6CDFE6F7473}" type="presParOf" srcId="{6094D575-EF81-4234-8CC4-79E58261EDC9}" destId="{64C8C661-11D0-4BDE-AE74-9C00F22404C3}" srcOrd="0" destOrd="0" presId="urn:microsoft.com/office/officeart/2008/layout/HexagonCluster"/>
    <dgm:cxn modelId="{A44BEDDA-BB34-4F80-9BF2-8EDA7BC9AEF7}" type="presParOf" srcId="{2B03085C-4956-4E23-91D5-E3E86B90210C}" destId="{57A08754-82EC-4551-BF52-63E3ADB9E7A7}" srcOrd="3" destOrd="0" presId="urn:microsoft.com/office/officeart/2008/layout/HexagonCluster"/>
    <dgm:cxn modelId="{D12FF83D-23F2-41CC-9431-09B2F700ECD2}" type="presParOf" srcId="{57A08754-82EC-4551-BF52-63E3ADB9E7A7}" destId="{EDB58F7B-96C6-46A0-941B-2AE0BC66F50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239D77-344F-4990-B69F-A9C0162BE2D9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F41F1140-E16F-4A82-AE68-0DCCF65FD014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GB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Django is a python framework that is used to build web applications</a:t>
          </a:r>
          <a:endParaRPr lang="en-GB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BC6A7-06FC-4447-806D-4ECF3DA5433C}" type="parTrans" cxnId="{45FEF75D-2C37-4D0E-9165-74BBAED28136}">
      <dgm:prSet/>
      <dgm:spPr/>
      <dgm:t>
        <a:bodyPr/>
        <a:lstStyle/>
        <a:p>
          <a:endParaRPr lang="en-GB"/>
        </a:p>
      </dgm:t>
    </dgm:pt>
    <dgm:pt modelId="{A677EF76-11DA-49A9-B233-5E1E070E996A}" type="sibTrans" cxnId="{45FEF75D-2C37-4D0E-9165-74BBAED28136}">
      <dgm:prSet/>
      <dgm:spPr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2B03085C-4956-4E23-91D5-E3E86B90210C}" type="pres">
      <dgm:prSet presAssocID="{DB239D77-344F-4990-B69F-A9C0162BE2D9}" presName="Name0" presStyleCnt="0">
        <dgm:presLayoutVars>
          <dgm:chMax val="21"/>
          <dgm:chPref val="21"/>
        </dgm:presLayoutVars>
      </dgm:prSet>
      <dgm:spPr/>
    </dgm:pt>
    <dgm:pt modelId="{5BB6341C-5FB1-4C91-9C73-906E401F95E2}" type="pres">
      <dgm:prSet presAssocID="{F41F1140-E16F-4A82-AE68-0DCCF65FD014}" presName="text1" presStyleCnt="0"/>
      <dgm:spPr/>
    </dgm:pt>
    <dgm:pt modelId="{B4F1586E-F549-4046-9FD0-63FD586207B6}" type="pres">
      <dgm:prSet presAssocID="{F41F1140-E16F-4A82-AE68-0DCCF65FD014}" presName="textRepeatNode" presStyleLbl="alignNode1" presStyleIdx="0" presStyleCnt="1" custScaleX="182648" custScaleY="107631" custLinFactNeighborX="21609" custLinFactNeighborY="6569">
        <dgm:presLayoutVars>
          <dgm:chMax val="0"/>
          <dgm:chPref val="0"/>
          <dgm:bulletEnabled val="1"/>
        </dgm:presLayoutVars>
      </dgm:prSet>
      <dgm:spPr/>
    </dgm:pt>
    <dgm:pt modelId="{5FEA957D-F6D7-475D-AC95-C0633FAED776}" type="pres">
      <dgm:prSet presAssocID="{F41F1140-E16F-4A82-AE68-0DCCF65FD014}" presName="textaccent1" presStyleCnt="0"/>
      <dgm:spPr/>
    </dgm:pt>
    <dgm:pt modelId="{5E15E60F-E1ED-4686-BCAB-597F8507BBDE}" type="pres">
      <dgm:prSet presAssocID="{F41F1140-E16F-4A82-AE68-0DCCF65FD014}" presName="accentRepeatNode" presStyleLbl="solidAlignAcc1" presStyleIdx="0" presStyleCnt="2" custLinFactX="-100000" custLinFactNeighborX="-126097" custLinFactNeighborY="73132"/>
      <dgm:spPr>
        <a:noFill/>
        <a:ln>
          <a:noFill/>
        </a:ln>
      </dgm:spPr>
    </dgm:pt>
    <dgm:pt modelId="{6094D575-EF81-4234-8CC4-79E58261EDC9}" type="pres">
      <dgm:prSet presAssocID="{A677EF76-11DA-49A9-B233-5E1E070E996A}" presName="image1" presStyleCnt="0"/>
      <dgm:spPr/>
    </dgm:pt>
    <dgm:pt modelId="{64C8C661-11D0-4BDE-AE74-9C00F22404C3}" type="pres">
      <dgm:prSet presAssocID="{A677EF76-11DA-49A9-B233-5E1E070E996A}" presName="imageRepeatNode" presStyleLbl="alignAcc1" presStyleIdx="0" presStyleCnt="1" custScaleX="75928" custScaleY="70479" custLinFactNeighborX="-3635" custLinFactNeighborY="-16163"/>
      <dgm:spPr/>
    </dgm:pt>
    <dgm:pt modelId="{57A08754-82EC-4551-BF52-63E3ADB9E7A7}" type="pres">
      <dgm:prSet presAssocID="{A677EF76-11DA-49A9-B233-5E1E070E996A}" presName="imageaccent1" presStyleCnt="0"/>
      <dgm:spPr/>
    </dgm:pt>
    <dgm:pt modelId="{EDB58F7B-96C6-46A0-941B-2AE0BC66F506}" type="pres">
      <dgm:prSet presAssocID="{A677EF76-11DA-49A9-B233-5E1E070E996A}" presName="accentRepeatNode" presStyleLbl="solidAlignAcc1" presStyleIdx="1" presStyleCnt="2" custScaleX="25037" custScaleY="29009" custLinFactY="70641" custLinFactNeighborX="-77427" custLinFactNeighborY="100000"/>
      <dgm:spPr>
        <a:noFill/>
        <a:ln>
          <a:noFill/>
        </a:ln>
      </dgm:spPr>
    </dgm:pt>
  </dgm:ptLst>
  <dgm:cxnLst>
    <dgm:cxn modelId="{45FEF75D-2C37-4D0E-9165-74BBAED28136}" srcId="{DB239D77-344F-4990-B69F-A9C0162BE2D9}" destId="{F41F1140-E16F-4A82-AE68-0DCCF65FD014}" srcOrd="0" destOrd="0" parTransId="{328BC6A7-06FC-4447-806D-4ECF3DA5433C}" sibTransId="{A677EF76-11DA-49A9-B233-5E1E070E996A}"/>
    <dgm:cxn modelId="{AE68796B-0C5A-4743-9BC1-B1F0765FA2F0}" type="presOf" srcId="{F41F1140-E16F-4A82-AE68-0DCCF65FD014}" destId="{B4F1586E-F549-4046-9FD0-63FD586207B6}" srcOrd="0" destOrd="0" presId="urn:microsoft.com/office/officeart/2008/layout/HexagonCluster"/>
    <dgm:cxn modelId="{DF3A9E9E-1F27-4497-A48D-AA29E6784857}" type="presOf" srcId="{DB239D77-344F-4990-B69F-A9C0162BE2D9}" destId="{2B03085C-4956-4E23-91D5-E3E86B90210C}" srcOrd="0" destOrd="0" presId="urn:microsoft.com/office/officeart/2008/layout/HexagonCluster"/>
    <dgm:cxn modelId="{A3F0DCDB-A9D5-4612-B76E-FB0FD21A140A}" type="presOf" srcId="{A677EF76-11DA-49A9-B233-5E1E070E996A}" destId="{64C8C661-11D0-4BDE-AE74-9C00F22404C3}" srcOrd="0" destOrd="0" presId="urn:microsoft.com/office/officeart/2008/layout/HexagonCluster"/>
    <dgm:cxn modelId="{563665EA-6BE5-4379-ACE2-F51FBB927206}" type="presParOf" srcId="{2B03085C-4956-4E23-91D5-E3E86B90210C}" destId="{5BB6341C-5FB1-4C91-9C73-906E401F95E2}" srcOrd="0" destOrd="0" presId="urn:microsoft.com/office/officeart/2008/layout/HexagonCluster"/>
    <dgm:cxn modelId="{3D737143-EC15-4241-8CF8-20633265BDA2}" type="presParOf" srcId="{5BB6341C-5FB1-4C91-9C73-906E401F95E2}" destId="{B4F1586E-F549-4046-9FD0-63FD586207B6}" srcOrd="0" destOrd="0" presId="urn:microsoft.com/office/officeart/2008/layout/HexagonCluster"/>
    <dgm:cxn modelId="{C7E0DE75-4F09-4BBF-9D5A-9CA083BFA022}" type="presParOf" srcId="{2B03085C-4956-4E23-91D5-E3E86B90210C}" destId="{5FEA957D-F6D7-475D-AC95-C0633FAED776}" srcOrd="1" destOrd="0" presId="urn:microsoft.com/office/officeart/2008/layout/HexagonCluster"/>
    <dgm:cxn modelId="{02F3FAC1-8645-4A02-A7C7-8D924D4E0D17}" type="presParOf" srcId="{5FEA957D-F6D7-475D-AC95-C0633FAED776}" destId="{5E15E60F-E1ED-4686-BCAB-597F8507BBDE}" srcOrd="0" destOrd="0" presId="urn:microsoft.com/office/officeart/2008/layout/HexagonCluster"/>
    <dgm:cxn modelId="{50E796D0-522C-4D4E-AAC2-C89187435130}" type="presParOf" srcId="{2B03085C-4956-4E23-91D5-E3E86B90210C}" destId="{6094D575-EF81-4234-8CC4-79E58261EDC9}" srcOrd="2" destOrd="0" presId="urn:microsoft.com/office/officeart/2008/layout/HexagonCluster"/>
    <dgm:cxn modelId="{E539E4A8-C543-4E92-8728-D6CDFE6F7473}" type="presParOf" srcId="{6094D575-EF81-4234-8CC4-79E58261EDC9}" destId="{64C8C661-11D0-4BDE-AE74-9C00F22404C3}" srcOrd="0" destOrd="0" presId="urn:microsoft.com/office/officeart/2008/layout/HexagonCluster"/>
    <dgm:cxn modelId="{A44BEDDA-BB34-4F80-9BF2-8EDA7BC9AEF7}" type="presParOf" srcId="{2B03085C-4956-4E23-91D5-E3E86B90210C}" destId="{57A08754-82EC-4551-BF52-63E3ADB9E7A7}" srcOrd="3" destOrd="0" presId="urn:microsoft.com/office/officeart/2008/layout/HexagonCluster"/>
    <dgm:cxn modelId="{D12FF83D-23F2-41CC-9431-09B2F700ECD2}" type="presParOf" srcId="{57A08754-82EC-4551-BF52-63E3ADB9E7A7}" destId="{EDB58F7B-96C6-46A0-941B-2AE0BC66F50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239D77-344F-4990-B69F-A9C0162BE2D9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F41F1140-E16F-4A82-AE68-0DCCF65FD014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CSS is a styling sheet language used to beautify a website.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BC6A7-06FC-4447-806D-4ECF3DA5433C}" type="parTrans" cxnId="{45FEF75D-2C37-4D0E-9165-74BBAED28136}">
      <dgm:prSet/>
      <dgm:spPr/>
      <dgm:t>
        <a:bodyPr/>
        <a:lstStyle/>
        <a:p>
          <a:endParaRPr lang="en-GB"/>
        </a:p>
      </dgm:t>
    </dgm:pt>
    <dgm:pt modelId="{A677EF76-11DA-49A9-B233-5E1E070E996A}" type="sibTrans" cxnId="{45FEF75D-2C37-4D0E-9165-74BBAED28136}">
      <dgm:prSet/>
      <dgm:spPr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2B03085C-4956-4E23-91D5-E3E86B90210C}" type="pres">
      <dgm:prSet presAssocID="{DB239D77-344F-4990-B69F-A9C0162BE2D9}" presName="Name0" presStyleCnt="0">
        <dgm:presLayoutVars>
          <dgm:chMax val="21"/>
          <dgm:chPref val="21"/>
        </dgm:presLayoutVars>
      </dgm:prSet>
      <dgm:spPr/>
    </dgm:pt>
    <dgm:pt modelId="{5BB6341C-5FB1-4C91-9C73-906E401F95E2}" type="pres">
      <dgm:prSet presAssocID="{F41F1140-E16F-4A82-AE68-0DCCF65FD014}" presName="text1" presStyleCnt="0"/>
      <dgm:spPr/>
    </dgm:pt>
    <dgm:pt modelId="{B4F1586E-F549-4046-9FD0-63FD586207B6}" type="pres">
      <dgm:prSet presAssocID="{F41F1140-E16F-4A82-AE68-0DCCF65FD014}" presName="textRepeatNode" presStyleLbl="alignNode1" presStyleIdx="0" presStyleCnt="1" custScaleX="182648" custScaleY="107631" custLinFactNeighborX="21609" custLinFactNeighborY="6569">
        <dgm:presLayoutVars>
          <dgm:chMax val="0"/>
          <dgm:chPref val="0"/>
          <dgm:bulletEnabled val="1"/>
        </dgm:presLayoutVars>
      </dgm:prSet>
      <dgm:spPr/>
    </dgm:pt>
    <dgm:pt modelId="{5FEA957D-F6D7-475D-AC95-C0633FAED776}" type="pres">
      <dgm:prSet presAssocID="{F41F1140-E16F-4A82-AE68-0DCCF65FD014}" presName="textaccent1" presStyleCnt="0"/>
      <dgm:spPr/>
    </dgm:pt>
    <dgm:pt modelId="{5E15E60F-E1ED-4686-BCAB-597F8507BBDE}" type="pres">
      <dgm:prSet presAssocID="{F41F1140-E16F-4A82-AE68-0DCCF65FD014}" presName="accentRepeatNode" presStyleLbl="solidAlignAcc1" presStyleIdx="0" presStyleCnt="2" custLinFactX="-100000" custLinFactNeighborX="-126097" custLinFactNeighborY="73132"/>
      <dgm:spPr>
        <a:noFill/>
        <a:ln>
          <a:noFill/>
        </a:ln>
      </dgm:spPr>
    </dgm:pt>
    <dgm:pt modelId="{6094D575-EF81-4234-8CC4-79E58261EDC9}" type="pres">
      <dgm:prSet presAssocID="{A677EF76-11DA-49A9-B233-5E1E070E996A}" presName="image1" presStyleCnt="0"/>
      <dgm:spPr/>
    </dgm:pt>
    <dgm:pt modelId="{64C8C661-11D0-4BDE-AE74-9C00F22404C3}" type="pres">
      <dgm:prSet presAssocID="{A677EF76-11DA-49A9-B233-5E1E070E996A}" presName="imageRepeatNode" presStyleLbl="alignAcc1" presStyleIdx="0" presStyleCnt="1" custScaleX="75928" custScaleY="70479" custLinFactNeighborX="-3635" custLinFactNeighborY="-16163"/>
      <dgm:spPr/>
    </dgm:pt>
    <dgm:pt modelId="{57A08754-82EC-4551-BF52-63E3ADB9E7A7}" type="pres">
      <dgm:prSet presAssocID="{A677EF76-11DA-49A9-B233-5E1E070E996A}" presName="imageaccent1" presStyleCnt="0"/>
      <dgm:spPr/>
    </dgm:pt>
    <dgm:pt modelId="{EDB58F7B-96C6-46A0-941B-2AE0BC66F506}" type="pres">
      <dgm:prSet presAssocID="{A677EF76-11DA-49A9-B233-5E1E070E996A}" presName="accentRepeatNode" presStyleLbl="solidAlignAcc1" presStyleIdx="1" presStyleCnt="2" custScaleX="25037" custScaleY="29009" custLinFactY="70641" custLinFactNeighborX="-77427" custLinFactNeighborY="100000"/>
      <dgm:spPr>
        <a:noFill/>
        <a:ln>
          <a:noFill/>
        </a:ln>
      </dgm:spPr>
    </dgm:pt>
  </dgm:ptLst>
  <dgm:cxnLst>
    <dgm:cxn modelId="{45FEF75D-2C37-4D0E-9165-74BBAED28136}" srcId="{DB239D77-344F-4990-B69F-A9C0162BE2D9}" destId="{F41F1140-E16F-4A82-AE68-0DCCF65FD014}" srcOrd="0" destOrd="0" parTransId="{328BC6A7-06FC-4447-806D-4ECF3DA5433C}" sibTransId="{A677EF76-11DA-49A9-B233-5E1E070E996A}"/>
    <dgm:cxn modelId="{AE68796B-0C5A-4743-9BC1-B1F0765FA2F0}" type="presOf" srcId="{F41F1140-E16F-4A82-AE68-0DCCF65FD014}" destId="{B4F1586E-F549-4046-9FD0-63FD586207B6}" srcOrd="0" destOrd="0" presId="urn:microsoft.com/office/officeart/2008/layout/HexagonCluster"/>
    <dgm:cxn modelId="{DF3A9E9E-1F27-4497-A48D-AA29E6784857}" type="presOf" srcId="{DB239D77-344F-4990-B69F-A9C0162BE2D9}" destId="{2B03085C-4956-4E23-91D5-E3E86B90210C}" srcOrd="0" destOrd="0" presId="urn:microsoft.com/office/officeart/2008/layout/HexagonCluster"/>
    <dgm:cxn modelId="{A3F0DCDB-A9D5-4612-B76E-FB0FD21A140A}" type="presOf" srcId="{A677EF76-11DA-49A9-B233-5E1E070E996A}" destId="{64C8C661-11D0-4BDE-AE74-9C00F22404C3}" srcOrd="0" destOrd="0" presId="urn:microsoft.com/office/officeart/2008/layout/HexagonCluster"/>
    <dgm:cxn modelId="{563665EA-6BE5-4379-ACE2-F51FBB927206}" type="presParOf" srcId="{2B03085C-4956-4E23-91D5-E3E86B90210C}" destId="{5BB6341C-5FB1-4C91-9C73-906E401F95E2}" srcOrd="0" destOrd="0" presId="urn:microsoft.com/office/officeart/2008/layout/HexagonCluster"/>
    <dgm:cxn modelId="{3D737143-EC15-4241-8CF8-20633265BDA2}" type="presParOf" srcId="{5BB6341C-5FB1-4C91-9C73-906E401F95E2}" destId="{B4F1586E-F549-4046-9FD0-63FD586207B6}" srcOrd="0" destOrd="0" presId="urn:microsoft.com/office/officeart/2008/layout/HexagonCluster"/>
    <dgm:cxn modelId="{C7E0DE75-4F09-4BBF-9D5A-9CA083BFA022}" type="presParOf" srcId="{2B03085C-4956-4E23-91D5-E3E86B90210C}" destId="{5FEA957D-F6D7-475D-AC95-C0633FAED776}" srcOrd="1" destOrd="0" presId="urn:microsoft.com/office/officeart/2008/layout/HexagonCluster"/>
    <dgm:cxn modelId="{02F3FAC1-8645-4A02-A7C7-8D924D4E0D17}" type="presParOf" srcId="{5FEA957D-F6D7-475D-AC95-C0633FAED776}" destId="{5E15E60F-E1ED-4686-BCAB-597F8507BBDE}" srcOrd="0" destOrd="0" presId="urn:microsoft.com/office/officeart/2008/layout/HexagonCluster"/>
    <dgm:cxn modelId="{50E796D0-522C-4D4E-AAC2-C89187435130}" type="presParOf" srcId="{2B03085C-4956-4E23-91D5-E3E86B90210C}" destId="{6094D575-EF81-4234-8CC4-79E58261EDC9}" srcOrd="2" destOrd="0" presId="urn:microsoft.com/office/officeart/2008/layout/HexagonCluster"/>
    <dgm:cxn modelId="{E539E4A8-C543-4E92-8728-D6CDFE6F7473}" type="presParOf" srcId="{6094D575-EF81-4234-8CC4-79E58261EDC9}" destId="{64C8C661-11D0-4BDE-AE74-9C00F22404C3}" srcOrd="0" destOrd="0" presId="urn:microsoft.com/office/officeart/2008/layout/HexagonCluster"/>
    <dgm:cxn modelId="{A44BEDDA-BB34-4F80-9BF2-8EDA7BC9AEF7}" type="presParOf" srcId="{2B03085C-4956-4E23-91D5-E3E86B90210C}" destId="{57A08754-82EC-4551-BF52-63E3ADB9E7A7}" srcOrd="3" destOrd="0" presId="urn:microsoft.com/office/officeart/2008/layout/HexagonCluster"/>
    <dgm:cxn modelId="{D12FF83D-23F2-41CC-9431-09B2F700ECD2}" type="presParOf" srcId="{57A08754-82EC-4551-BF52-63E3ADB9E7A7}" destId="{EDB58F7B-96C6-46A0-941B-2AE0BC66F50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239D77-344F-4990-B69F-A9C0162BE2D9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F41F1140-E16F-4A82-AE68-0DCCF65FD014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GB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Bootstrap is a free and open-source web development framework</a:t>
          </a:r>
          <a:endParaRPr lang="en-GB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BC6A7-06FC-4447-806D-4ECF3DA5433C}" type="parTrans" cxnId="{45FEF75D-2C37-4D0E-9165-74BBAED28136}">
      <dgm:prSet/>
      <dgm:spPr/>
      <dgm:t>
        <a:bodyPr/>
        <a:lstStyle/>
        <a:p>
          <a:endParaRPr lang="en-GB"/>
        </a:p>
      </dgm:t>
    </dgm:pt>
    <dgm:pt modelId="{A677EF76-11DA-49A9-B233-5E1E070E996A}" type="sibTrans" cxnId="{45FEF75D-2C37-4D0E-9165-74BBAED28136}">
      <dgm:prSet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2B03085C-4956-4E23-91D5-E3E86B90210C}" type="pres">
      <dgm:prSet presAssocID="{DB239D77-344F-4990-B69F-A9C0162BE2D9}" presName="Name0" presStyleCnt="0">
        <dgm:presLayoutVars>
          <dgm:chMax val="21"/>
          <dgm:chPref val="21"/>
        </dgm:presLayoutVars>
      </dgm:prSet>
      <dgm:spPr/>
    </dgm:pt>
    <dgm:pt modelId="{5BB6341C-5FB1-4C91-9C73-906E401F95E2}" type="pres">
      <dgm:prSet presAssocID="{F41F1140-E16F-4A82-AE68-0DCCF65FD014}" presName="text1" presStyleCnt="0"/>
      <dgm:spPr/>
    </dgm:pt>
    <dgm:pt modelId="{B4F1586E-F549-4046-9FD0-63FD586207B6}" type="pres">
      <dgm:prSet presAssocID="{F41F1140-E16F-4A82-AE68-0DCCF65FD014}" presName="textRepeatNode" presStyleLbl="alignNode1" presStyleIdx="0" presStyleCnt="1" custScaleX="182648" custScaleY="107631" custLinFactNeighborX="21609" custLinFactNeighborY="6569">
        <dgm:presLayoutVars>
          <dgm:chMax val="0"/>
          <dgm:chPref val="0"/>
          <dgm:bulletEnabled val="1"/>
        </dgm:presLayoutVars>
      </dgm:prSet>
      <dgm:spPr/>
    </dgm:pt>
    <dgm:pt modelId="{5FEA957D-F6D7-475D-AC95-C0633FAED776}" type="pres">
      <dgm:prSet presAssocID="{F41F1140-E16F-4A82-AE68-0DCCF65FD014}" presName="textaccent1" presStyleCnt="0"/>
      <dgm:spPr/>
    </dgm:pt>
    <dgm:pt modelId="{5E15E60F-E1ED-4686-BCAB-597F8507BBDE}" type="pres">
      <dgm:prSet presAssocID="{F41F1140-E16F-4A82-AE68-0DCCF65FD014}" presName="accentRepeatNode" presStyleLbl="solidAlignAcc1" presStyleIdx="0" presStyleCnt="2" custLinFactX="-100000" custLinFactNeighborX="-126097" custLinFactNeighborY="73132"/>
      <dgm:spPr>
        <a:noFill/>
        <a:ln>
          <a:noFill/>
        </a:ln>
      </dgm:spPr>
    </dgm:pt>
    <dgm:pt modelId="{6094D575-EF81-4234-8CC4-79E58261EDC9}" type="pres">
      <dgm:prSet presAssocID="{A677EF76-11DA-49A9-B233-5E1E070E996A}" presName="image1" presStyleCnt="0"/>
      <dgm:spPr/>
    </dgm:pt>
    <dgm:pt modelId="{64C8C661-11D0-4BDE-AE74-9C00F22404C3}" type="pres">
      <dgm:prSet presAssocID="{A677EF76-11DA-49A9-B233-5E1E070E996A}" presName="imageRepeatNode" presStyleLbl="alignAcc1" presStyleIdx="0" presStyleCnt="1" custScaleX="75928" custScaleY="70479" custLinFactNeighborX="-3635" custLinFactNeighborY="-16163"/>
      <dgm:spPr/>
    </dgm:pt>
    <dgm:pt modelId="{57A08754-82EC-4551-BF52-63E3ADB9E7A7}" type="pres">
      <dgm:prSet presAssocID="{A677EF76-11DA-49A9-B233-5E1E070E996A}" presName="imageaccent1" presStyleCnt="0"/>
      <dgm:spPr/>
    </dgm:pt>
    <dgm:pt modelId="{EDB58F7B-96C6-46A0-941B-2AE0BC66F506}" type="pres">
      <dgm:prSet presAssocID="{A677EF76-11DA-49A9-B233-5E1E070E996A}" presName="accentRepeatNode" presStyleLbl="solidAlignAcc1" presStyleIdx="1" presStyleCnt="2" custScaleX="25037" custScaleY="29009" custLinFactY="70641" custLinFactNeighborX="-77427" custLinFactNeighborY="100000"/>
      <dgm:spPr>
        <a:noFill/>
        <a:ln>
          <a:noFill/>
        </a:ln>
      </dgm:spPr>
    </dgm:pt>
  </dgm:ptLst>
  <dgm:cxnLst>
    <dgm:cxn modelId="{45FEF75D-2C37-4D0E-9165-74BBAED28136}" srcId="{DB239D77-344F-4990-B69F-A9C0162BE2D9}" destId="{F41F1140-E16F-4A82-AE68-0DCCF65FD014}" srcOrd="0" destOrd="0" parTransId="{328BC6A7-06FC-4447-806D-4ECF3DA5433C}" sibTransId="{A677EF76-11DA-49A9-B233-5E1E070E996A}"/>
    <dgm:cxn modelId="{AE68796B-0C5A-4743-9BC1-B1F0765FA2F0}" type="presOf" srcId="{F41F1140-E16F-4A82-AE68-0DCCF65FD014}" destId="{B4F1586E-F549-4046-9FD0-63FD586207B6}" srcOrd="0" destOrd="0" presId="urn:microsoft.com/office/officeart/2008/layout/HexagonCluster"/>
    <dgm:cxn modelId="{DF3A9E9E-1F27-4497-A48D-AA29E6784857}" type="presOf" srcId="{DB239D77-344F-4990-B69F-A9C0162BE2D9}" destId="{2B03085C-4956-4E23-91D5-E3E86B90210C}" srcOrd="0" destOrd="0" presId="urn:microsoft.com/office/officeart/2008/layout/HexagonCluster"/>
    <dgm:cxn modelId="{A3F0DCDB-A9D5-4612-B76E-FB0FD21A140A}" type="presOf" srcId="{A677EF76-11DA-49A9-B233-5E1E070E996A}" destId="{64C8C661-11D0-4BDE-AE74-9C00F22404C3}" srcOrd="0" destOrd="0" presId="urn:microsoft.com/office/officeart/2008/layout/HexagonCluster"/>
    <dgm:cxn modelId="{563665EA-6BE5-4379-ACE2-F51FBB927206}" type="presParOf" srcId="{2B03085C-4956-4E23-91D5-E3E86B90210C}" destId="{5BB6341C-5FB1-4C91-9C73-906E401F95E2}" srcOrd="0" destOrd="0" presId="urn:microsoft.com/office/officeart/2008/layout/HexagonCluster"/>
    <dgm:cxn modelId="{3D737143-EC15-4241-8CF8-20633265BDA2}" type="presParOf" srcId="{5BB6341C-5FB1-4C91-9C73-906E401F95E2}" destId="{B4F1586E-F549-4046-9FD0-63FD586207B6}" srcOrd="0" destOrd="0" presId="urn:microsoft.com/office/officeart/2008/layout/HexagonCluster"/>
    <dgm:cxn modelId="{C7E0DE75-4F09-4BBF-9D5A-9CA083BFA022}" type="presParOf" srcId="{2B03085C-4956-4E23-91D5-E3E86B90210C}" destId="{5FEA957D-F6D7-475D-AC95-C0633FAED776}" srcOrd="1" destOrd="0" presId="urn:microsoft.com/office/officeart/2008/layout/HexagonCluster"/>
    <dgm:cxn modelId="{02F3FAC1-8645-4A02-A7C7-8D924D4E0D17}" type="presParOf" srcId="{5FEA957D-F6D7-475D-AC95-C0633FAED776}" destId="{5E15E60F-E1ED-4686-BCAB-597F8507BBDE}" srcOrd="0" destOrd="0" presId="urn:microsoft.com/office/officeart/2008/layout/HexagonCluster"/>
    <dgm:cxn modelId="{50E796D0-522C-4D4E-AAC2-C89187435130}" type="presParOf" srcId="{2B03085C-4956-4E23-91D5-E3E86B90210C}" destId="{6094D575-EF81-4234-8CC4-79E58261EDC9}" srcOrd="2" destOrd="0" presId="urn:microsoft.com/office/officeart/2008/layout/HexagonCluster"/>
    <dgm:cxn modelId="{E539E4A8-C543-4E92-8728-D6CDFE6F7473}" type="presParOf" srcId="{6094D575-EF81-4234-8CC4-79E58261EDC9}" destId="{64C8C661-11D0-4BDE-AE74-9C00F22404C3}" srcOrd="0" destOrd="0" presId="urn:microsoft.com/office/officeart/2008/layout/HexagonCluster"/>
    <dgm:cxn modelId="{A44BEDDA-BB34-4F80-9BF2-8EDA7BC9AEF7}" type="presParOf" srcId="{2B03085C-4956-4E23-91D5-E3E86B90210C}" destId="{57A08754-82EC-4551-BF52-63E3ADB9E7A7}" srcOrd="3" destOrd="0" presId="urn:microsoft.com/office/officeart/2008/layout/HexagonCluster"/>
    <dgm:cxn modelId="{D12FF83D-23F2-41CC-9431-09B2F700ECD2}" type="presParOf" srcId="{57A08754-82EC-4551-BF52-63E3ADB9E7A7}" destId="{EDB58F7B-96C6-46A0-941B-2AE0BC66F50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239D77-344F-4990-B69F-A9C0162BE2D9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F41F1140-E16F-4A82-AE68-0DCCF65FD014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GB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HTML is the standard markup language for Web pages 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BC6A7-06FC-4447-806D-4ECF3DA5433C}" type="parTrans" cxnId="{45FEF75D-2C37-4D0E-9165-74BBAED28136}">
      <dgm:prSet/>
      <dgm:spPr/>
      <dgm:t>
        <a:bodyPr/>
        <a:lstStyle/>
        <a:p>
          <a:endParaRPr lang="en-GB"/>
        </a:p>
      </dgm:t>
    </dgm:pt>
    <dgm:pt modelId="{A677EF76-11DA-49A9-B233-5E1E070E996A}" type="sibTrans" cxnId="{45FEF75D-2C37-4D0E-9165-74BBAED28136}">
      <dgm:prSet/>
      <dgm:spPr>
        <a:blipFill>
          <a:blip xmlns:r="http://schemas.openxmlformats.org/officeDocument/2006/relationships" r:embed="rId1"/>
          <a:srcRect/>
          <a:stretch>
            <a:fillRect l="-22000" r="-22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2B03085C-4956-4E23-91D5-E3E86B90210C}" type="pres">
      <dgm:prSet presAssocID="{DB239D77-344F-4990-B69F-A9C0162BE2D9}" presName="Name0" presStyleCnt="0">
        <dgm:presLayoutVars>
          <dgm:chMax val="21"/>
          <dgm:chPref val="21"/>
        </dgm:presLayoutVars>
      </dgm:prSet>
      <dgm:spPr/>
    </dgm:pt>
    <dgm:pt modelId="{5BB6341C-5FB1-4C91-9C73-906E401F95E2}" type="pres">
      <dgm:prSet presAssocID="{F41F1140-E16F-4A82-AE68-0DCCF65FD014}" presName="text1" presStyleCnt="0"/>
      <dgm:spPr/>
    </dgm:pt>
    <dgm:pt modelId="{B4F1586E-F549-4046-9FD0-63FD586207B6}" type="pres">
      <dgm:prSet presAssocID="{F41F1140-E16F-4A82-AE68-0DCCF65FD014}" presName="textRepeatNode" presStyleLbl="alignNode1" presStyleIdx="0" presStyleCnt="1" custScaleX="182648" custScaleY="107631" custLinFactNeighborX="21609" custLinFactNeighborY="6569">
        <dgm:presLayoutVars>
          <dgm:chMax val="0"/>
          <dgm:chPref val="0"/>
          <dgm:bulletEnabled val="1"/>
        </dgm:presLayoutVars>
      </dgm:prSet>
      <dgm:spPr/>
    </dgm:pt>
    <dgm:pt modelId="{5FEA957D-F6D7-475D-AC95-C0633FAED776}" type="pres">
      <dgm:prSet presAssocID="{F41F1140-E16F-4A82-AE68-0DCCF65FD014}" presName="textaccent1" presStyleCnt="0"/>
      <dgm:spPr/>
    </dgm:pt>
    <dgm:pt modelId="{5E15E60F-E1ED-4686-BCAB-597F8507BBDE}" type="pres">
      <dgm:prSet presAssocID="{F41F1140-E16F-4A82-AE68-0DCCF65FD014}" presName="accentRepeatNode" presStyleLbl="solidAlignAcc1" presStyleIdx="0" presStyleCnt="2" custLinFactX="-100000" custLinFactNeighborX="-126097" custLinFactNeighborY="73132"/>
      <dgm:spPr>
        <a:noFill/>
        <a:ln>
          <a:noFill/>
        </a:ln>
      </dgm:spPr>
    </dgm:pt>
    <dgm:pt modelId="{6094D575-EF81-4234-8CC4-79E58261EDC9}" type="pres">
      <dgm:prSet presAssocID="{A677EF76-11DA-49A9-B233-5E1E070E996A}" presName="image1" presStyleCnt="0"/>
      <dgm:spPr/>
    </dgm:pt>
    <dgm:pt modelId="{64C8C661-11D0-4BDE-AE74-9C00F22404C3}" type="pres">
      <dgm:prSet presAssocID="{A677EF76-11DA-49A9-B233-5E1E070E996A}" presName="imageRepeatNode" presStyleLbl="alignAcc1" presStyleIdx="0" presStyleCnt="1" custScaleX="75928" custScaleY="70479" custLinFactNeighborX="-3635" custLinFactNeighborY="-16163"/>
      <dgm:spPr/>
    </dgm:pt>
    <dgm:pt modelId="{57A08754-82EC-4551-BF52-63E3ADB9E7A7}" type="pres">
      <dgm:prSet presAssocID="{A677EF76-11DA-49A9-B233-5E1E070E996A}" presName="imageaccent1" presStyleCnt="0"/>
      <dgm:spPr/>
    </dgm:pt>
    <dgm:pt modelId="{EDB58F7B-96C6-46A0-941B-2AE0BC66F506}" type="pres">
      <dgm:prSet presAssocID="{A677EF76-11DA-49A9-B233-5E1E070E996A}" presName="accentRepeatNode" presStyleLbl="solidAlignAcc1" presStyleIdx="1" presStyleCnt="2" custScaleX="25037" custScaleY="29009" custLinFactY="70641" custLinFactNeighborX="-77427" custLinFactNeighborY="100000"/>
      <dgm:spPr>
        <a:noFill/>
        <a:ln>
          <a:noFill/>
        </a:ln>
      </dgm:spPr>
    </dgm:pt>
  </dgm:ptLst>
  <dgm:cxnLst>
    <dgm:cxn modelId="{45FEF75D-2C37-4D0E-9165-74BBAED28136}" srcId="{DB239D77-344F-4990-B69F-A9C0162BE2D9}" destId="{F41F1140-E16F-4A82-AE68-0DCCF65FD014}" srcOrd="0" destOrd="0" parTransId="{328BC6A7-06FC-4447-806D-4ECF3DA5433C}" sibTransId="{A677EF76-11DA-49A9-B233-5E1E070E996A}"/>
    <dgm:cxn modelId="{AE68796B-0C5A-4743-9BC1-B1F0765FA2F0}" type="presOf" srcId="{F41F1140-E16F-4A82-AE68-0DCCF65FD014}" destId="{B4F1586E-F549-4046-9FD0-63FD586207B6}" srcOrd="0" destOrd="0" presId="urn:microsoft.com/office/officeart/2008/layout/HexagonCluster"/>
    <dgm:cxn modelId="{DF3A9E9E-1F27-4497-A48D-AA29E6784857}" type="presOf" srcId="{DB239D77-344F-4990-B69F-A9C0162BE2D9}" destId="{2B03085C-4956-4E23-91D5-E3E86B90210C}" srcOrd="0" destOrd="0" presId="urn:microsoft.com/office/officeart/2008/layout/HexagonCluster"/>
    <dgm:cxn modelId="{A3F0DCDB-A9D5-4612-B76E-FB0FD21A140A}" type="presOf" srcId="{A677EF76-11DA-49A9-B233-5E1E070E996A}" destId="{64C8C661-11D0-4BDE-AE74-9C00F22404C3}" srcOrd="0" destOrd="0" presId="urn:microsoft.com/office/officeart/2008/layout/HexagonCluster"/>
    <dgm:cxn modelId="{563665EA-6BE5-4379-ACE2-F51FBB927206}" type="presParOf" srcId="{2B03085C-4956-4E23-91D5-E3E86B90210C}" destId="{5BB6341C-5FB1-4C91-9C73-906E401F95E2}" srcOrd="0" destOrd="0" presId="urn:microsoft.com/office/officeart/2008/layout/HexagonCluster"/>
    <dgm:cxn modelId="{3D737143-EC15-4241-8CF8-20633265BDA2}" type="presParOf" srcId="{5BB6341C-5FB1-4C91-9C73-906E401F95E2}" destId="{B4F1586E-F549-4046-9FD0-63FD586207B6}" srcOrd="0" destOrd="0" presId="urn:microsoft.com/office/officeart/2008/layout/HexagonCluster"/>
    <dgm:cxn modelId="{C7E0DE75-4F09-4BBF-9D5A-9CA083BFA022}" type="presParOf" srcId="{2B03085C-4956-4E23-91D5-E3E86B90210C}" destId="{5FEA957D-F6D7-475D-AC95-C0633FAED776}" srcOrd="1" destOrd="0" presId="urn:microsoft.com/office/officeart/2008/layout/HexagonCluster"/>
    <dgm:cxn modelId="{02F3FAC1-8645-4A02-A7C7-8D924D4E0D17}" type="presParOf" srcId="{5FEA957D-F6D7-475D-AC95-C0633FAED776}" destId="{5E15E60F-E1ED-4686-BCAB-597F8507BBDE}" srcOrd="0" destOrd="0" presId="urn:microsoft.com/office/officeart/2008/layout/HexagonCluster"/>
    <dgm:cxn modelId="{50E796D0-522C-4D4E-AAC2-C89187435130}" type="presParOf" srcId="{2B03085C-4956-4E23-91D5-E3E86B90210C}" destId="{6094D575-EF81-4234-8CC4-79E58261EDC9}" srcOrd="2" destOrd="0" presId="urn:microsoft.com/office/officeart/2008/layout/HexagonCluster"/>
    <dgm:cxn modelId="{E539E4A8-C543-4E92-8728-D6CDFE6F7473}" type="presParOf" srcId="{6094D575-EF81-4234-8CC4-79E58261EDC9}" destId="{64C8C661-11D0-4BDE-AE74-9C00F22404C3}" srcOrd="0" destOrd="0" presId="urn:microsoft.com/office/officeart/2008/layout/HexagonCluster"/>
    <dgm:cxn modelId="{A44BEDDA-BB34-4F80-9BF2-8EDA7BC9AEF7}" type="presParOf" srcId="{2B03085C-4956-4E23-91D5-E3E86B90210C}" destId="{57A08754-82EC-4551-BF52-63E3ADB9E7A7}" srcOrd="3" destOrd="0" presId="urn:microsoft.com/office/officeart/2008/layout/HexagonCluster"/>
    <dgm:cxn modelId="{D12FF83D-23F2-41CC-9431-09B2F700ECD2}" type="presParOf" srcId="{57A08754-82EC-4551-BF52-63E3ADB9E7A7}" destId="{EDB58F7B-96C6-46A0-941B-2AE0BC66F50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D9625-73EC-4862-B628-7B3E3215ACA9}">
      <dsp:nvSpPr>
        <dsp:cNvPr id="0" name=""/>
        <dsp:cNvSpPr/>
      </dsp:nvSpPr>
      <dsp:spPr>
        <a:xfrm>
          <a:off x="1530434" y="1496801"/>
          <a:ext cx="3494631" cy="1021705"/>
        </a:xfrm>
        <a:prstGeom prst="roundRect">
          <a:avLst/>
        </a:prstGeom>
        <a:noFill/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56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BY BRAINTECH</a:t>
          </a:r>
          <a:endParaRPr lang="en-GB" sz="3300" kern="1200" dirty="0"/>
        </a:p>
      </dsp:txBody>
      <dsp:txXfrm>
        <a:off x="1580310" y="1546677"/>
        <a:ext cx="3394879" cy="921953"/>
      </dsp:txXfrm>
    </dsp:sp>
    <dsp:sp modelId="{CB0B0196-9E3C-4025-888F-2804E92B84D2}">
      <dsp:nvSpPr>
        <dsp:cNvPr id="0" name=""/>
        <dsp:cNvSpPr/>
      </dsp:nvSpPr>
      <dsp:spPr>
        <a:xfrm>
          <a:off x="0" y="579461"/>
          <a:ext cx="2378190" cy="222221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2F604-26E4-415B-9BE6-B9350DB67225}">
      <dsp:nvSpPr>
        <dsp:cNvPr id="0" name=""/>
        <dsp:cNvSpPr/>
      </dsp:nvSpPr>
      <dsp:spPr>
        <a:xfrm>
          <a:off x="-131507" y="1436949"/>
          <a:ext cx="10551936" cy="2746501"/>
        </a:xfrm>
        <a:prstGeom prst="round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249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BRAINTECH IS  A WEB BASE APPLICATION DEVELOPED USING PYTHON AND DJANGO WITH AIMS TO PROVIDE PAST EXAM  QUESTIONS AND ANSWER TO ASSIT STUDENT ON CAMPUS TO PREPARE FOR EXAMS.</a:t>
          </a:r>
          <a:endParaRPr lang="en-GB" sz="2800" kern="1200" dirty="0">
            <a:solidFill>
              <a:schemeClr val="tx1"/>
            </a:solidFill>
          </a:endParaRPr>
        </a:p>
      </dsp:txBody>
      <dsp:txXfrm>
        <a:off x="2566" y="1571022"/>
        <a:ext cx="10283790" cy="2478355"/>
      </dsp:txXfrm>
    </dsp:sp>
    <dsp:sp modelId="{90C95C2F-DAE9-48D6-9D58-5989D72BAF50}">
      <dsp:nvSpPr>
        <dsp:cNvPr id="0" name=""/>
        <dsp:cNvSpPr/>
      </dsp:nvSpPr>
      <dsp:spPr>
        <a:xfrm>
          <a:off x="0" y="0"/>
          <a:ext cx="2296393" cy="206399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586E-F549-4046-9FD0-63FD586207B6}">
      <dsp:nvSpPr>
        <dsp:cNvPr id="0" name=""/>
        <dsp:cNvSpPr/>
      </dsp:nvSpPr>
      <dsp:spPr>
        <a:xfrm>
          <a:off x="295236" y="650699"/>
          <a:ext cx="3048309" cy="1546918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 Studio Code is a code editor for building and debugging web  applications.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172" y="845026"/>
        <a:ext cx="2282437" cy="1158264"/>
      </dsp:txXfrm>
    </dsp:sp>
    <dsp:sp modelId="{5E15E60F-E1ED-4686-BCAB-597F8507BBDE}">
      <dsp:nvSpPr>
        <dsp:cNvPr id="0" name=""/>
        <dsp:cNvSpPr/>
      </dsp:nvSpPr>
      <dsp:spPr>
        <a:xfrm>
          <a:off x="583219" y="1384537"/>
          <a:ext cx="194787" cy="168117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C661-11D0-4BDE-AE74-9C00F22404C3}">
      <dsp:nvSpPr>
        <dsp:cNvPr id="0" name=""/>
        <dsp:cNvSpPr/>
      </dsp:nvSpPr>
      <dsp:spPr>
        <a:xfrm>
          <a:off x="-193829" y="0"/>
          <a:ext cx="1265582" cy="10126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403" b="93387" l="6212" r="97796">
                        <a14:foregroundMark x1="32265" y1="17234" x2="23046" y2="29259"/>
                        <a14:foregroundMark x1="23046" y1="29259" x2="11222" y2="68537"/>
                        <a14:foregroundMark x1="36673" y1="23647" x2="60922" y2="26253"/>
                        <a14:foregroundMark x1="60922" y1="26253" x2="91984" y2="54509"/>
                        <a14:foregroundMark x1="91984" y1="54509" x2="84569" y2="79158"/>
                        <a14:foregroundMark x1="84569" y1="79158" x2="48297" y2="93387"/>
                        <a14:foregroundMark x1="48297" y1="93387" x2="16433" y2="58717"/>
                        <a14:foregroundMark x1="16433" y1="58717" x2="12625" y2="30060"/>
                        <a14:foregroundMark x1="12625" y1="30060" x2="12826" y2="29659"/>
                        <a14:foregroundMark x1="91984" y1="69339" x2="85371" y2="28657"/>
                        <a14:foregroundMark x1="85371" y1="28657" x2="71944" y2="12826"/>
                        <a14:foregroundMark x1="71944" y1="12826" x2="50701" y2="22244"/>
                        <a14:foregroundMark x1="97595" y1="41683" x2="67335" y2="11222"/>
                        <a14:foregroundMark x1="67335" y1="11222" x2="37675" y2="1403"/>
                        <a14:foregroundMark x1="37675" y1="1403" x2="29459" y2="4409"/>
                        <a14:foregroundMark x1="97796" y1="25451" x2="90782" y2="67335"/>
                        <a14:foregroundMark x1="90782" y1="67335" x2="91182" y2="67735"/>
                        <a14:foregroundMark x1="50100" y1="92385" x2="31463" y2="80160"/>
                        <a14:foregroundMark x1="31463" y1="80160" x2="10421" y2="29259"/>
                        <a14:foregroundMark x1="10421" y1="29259" x2="10421" y2="22846"/>
                        <a14:foregroundMark x1="6212" y1="30461" x2="18036" y2="82365"/>
                        <a14:foregroundMark x1="18036" y1="82365" x2="18036" y2="82365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8F7B-96C6-46A0-941B-2AE0BC66F506}">
      <dsp:nvSpPr>
        <dsp:cNvPr id="0" name=""/>
        <dsp:cNvSpPr/>
      </dsp:nvSpPr>
      <dsp:spPr>
        <a:xfrm>
          <a:off x="656229" y="1451011"/>
          <a:ext cx="48768" cy="48769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586E-F549-4046-9FD0-63FD586207B6}">
      <dsp:nvSpPr>
        <dsp:cNvPr id="0" name=""/>
        <dsp:cNvSpPr/>
      </dsp:nvSpPr>
      <dsp:spPr>
        <a:xfrm>
          <a:off x="295236" y="650699"/>
          <a:ext cx="3048309" cy="1546918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 an object-oriented, high-level programming language for web and app development.</a:t>
          </a:r>
          <a:endParaRPr lang="en-GB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172" y="845026"/>
        <a:ext cx="2282437" cy="1158264"/>
      </dsp:txXfrm>
    </dsp:sp>
    <dsp:sp modelId="{5E15E60F-E1ED-4686-BCAB-597F8507BBDE}">
      <dsp:nvSpPr>
        <dsp:cNvPr id="0" name=""/>
        <dsp:cNvSpPr/>
      </dsp:nvSpPr>
      <dsp:spPr>
        <a:xfrm>
          <a:off x="583219" y="1384537"/>
          <a:ext cx="194787" cy="168117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C661-11D0-4BDE-AE74-9C00F22404C3}">
      <dsp:nvSpPr>
        <dsp:cNvPr id="0" name=""/>
        <dsp:cNvSpPr/>
      </dsp:nvSpPr>
      <dsp:spPr>
        <a:xfrm>
          <a:off x="-193829" y="0"/>
          <a:ext cx="1265582" cy="10126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8F7B-96C6-46A0-941B-2AE0BC66F506}">
      <dsp:nvSpPr>
        <dsp:cNvPr id="0" name=""/>
        <dsp:cNvSpPr/>
      </dsp:nvSpPr>
      <dsp:spPr>
        <a:xfrm>
          <a:off x="656229" y="1451011"/>
          <a:ext cx="48768" cy="48769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586E-F549-4046-9FD0-63FD586207B6}">
      <dsp:nvSpPr>
        <dsp:cNvPr id="0" name=""/>
        <dsp:cNvSpPr/>
      </dsp:nvSpPr>
      <dsp:spPr>
        <a:xfrm>
          <a:off x="295236" y="650699"/>
          <a:ext cx="3048309" cy="1546918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Django is a python framework that is used to build web applications</a:t>
          </a:r>
          <a:endParaRPr lang="en-GB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172" y="845026"/>
        <a:ext cx="2282437" cy="1158264"/>
      </dsp:txXfrm>
    </dsp:sp>
    <dsp:sp modelId="{5E15E60F-E1ED-4686-BCAB-597F8507BBDE}">
      <dsp:nvSpPr>
        <dsp:cNvPr id="0" name=""/>
        <dsp:cNvSpPr/>
      </dsp:nvSpPr>
      <dsp:spPr>
        <a:xfrm>
          <a:off x="583219" y="1384537"/>
          <a:ext cx="194787" cy="168117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C661-11D0-4BDE-AE74-9C00F22404C3}">
      <dsp:nvSpPr>
        <dsp:cNvPr id="0" name=""/>
        <dsp:cNvSpPr/>
      </dsp:nvSpPr>
      <dsp:spPr>
        <a:xfrm>
          <a:off x="-193829" y="0"/>
          <a:ext cx="1265582" cy="10126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8F7B-96C6-46A0-941B-2AE0BC66F506}">
      <dsp:nvSpPr>
        <dsp:cNvPr id="0" name=""/>
        <dsp:cNvSpPr/>
      </dsp:nvSpPr>
      <dsp:spPr>
        <a:xfrm>
          <a:off x="656229" y="1451011"/>
          <a:ext cx="48768" cy="48769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586E-F549-4046-9FD0-63FD586207B6}">
      <dsp:nvSpPr>
        <dsp:cNvPr id="0" name=""/>
        <dsp:cNvSpPr/>
      </dsp:nvSpPr>
      <dsp:spPr>
        <a:xfrm>
          <a:off x="295236" y="650699"/>
          <a:ext cx="3048309" cy="1546918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CSS is a styling sheet language used to beautify a website.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172" y="845026"/>
        <a:ext cx="2282437" cy="1158264"/>
      </dsp:txXfrm>
    </dsp:sp>
    <dsp:sp modelId="{5E15E60F-E1ED-4686-BCAB-597F8507BBDE}">
      <dsp:nvSpPr>
        <dsp:cNvPr id="0" name=""/>
        <dsp:cNvSpPr/>
      </dsp:nvSpPr>
      <dsp:spPr>
        <a:xfrm>
          <a:off x="583219" y="1384537"/>
          <a:ext cx="194787" cy="168117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C661-11D0-4BDE-AE74-9C00F22404C3}">
      <dsp:nvSpPr>
        <dsp:cNvPr id="0" name=""/>
        <dsp:cNvSpPr/>
      </dsp:nvSpPr>
      <dsp:spPr>
        <a:xfrm>
          <a:off x="-193829" y="0"/>
          <a:ext cx="1265582" cy="10126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8F7B-96C6-46A0-941B-2AE0BC66F506}">
      <dsp:nvSpPr>
        <dsp:cNvPr id="0" name=""/>
        <dsp:cNvSpPr/>
      </dsp:nvSpPr>
      <dsp:spPr>
        <a:xfrm>
          <a:off x="656229" y="1451011"/>
          <a:ext cx="48768" cy="48769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586E-F549-4046-9FD0-63FD586207B6}">
      <dsp:nvSpPr>
        <dsp:cNvPr id="0" name=""/>
        <dsp:cNvSpPr/>
      </dsp:nvSpPr>
      <dsp:spPr>
        <a:xfrm>
          <a:off x="295236" y="650699"/>
          <a:ext cx="3048309" cy="1546918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Bootstrap is a free and open-source web development framework</a:t>
          </a:r>
          <a:endParaRPr lang="en-GB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172" y="845026"/>
        <a:ext cx="2282437" cy="1158264"/>
      </dsp:txXfrm>
    </dsp:sp>
    <dsp:sp modelId="{5E15E60F-E1ED-4686-BCAB-597F8507BBDE}">
      <dsp:nvSpPr>
        <dsp:cNvPr id="0" name=""/>
        <dsp:cNvSpPr/>
      </dsp:nvSpPr>
      <dsp:spPr>
        <a:xfrm>
          <a:off x="583219" y="1384537"/>
          <a:ext cx="194787" cy="168117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C661-11D0-4BDE-AE74-9C00F22404C3}">
      <dsp:nvSpPr>
        <dsp:cNvPr id="0" name=""/>
        <dsp:cNvSpPr/>
      </dsp:nvSpPr>
      <dsp:spPr>
        <a:xfrm>
          <a:off x="-193829" y="0"/>
          <a:ext cx="1265582" cy="10126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8F7B-96C6-46A0-941B-2AE0BC66F506}">
      <dsp:nvSpPr>
        <dsp:cNvPr id="0" name=""/>
        <dsp:cNvSpPr/>
      </dsp:nvSpPr>
      <dsp:spPr>
        <a:xfrm>
          <a:off x="656229" y="1451011"/>
          <a:ext cx="48768" cy="48769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586E-F549-4046-9FD0-63FD586207B6}">
      <dsp:nvSpPr>
        <dsp:cNvPr id="0" name=""/>
        <dsp:cNvSpPr/>
      </dsp:nvSpPr>
      <dsp:spPr>
        <a:xfrm>
          <a:off x="295236" y="650699"/>
          <a:ext cx="3048309" cy="1546918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 is the standard markup language for Web pages 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172" y="845026"/>
        <a:ext cx="2282437" cy="1158264"/>
      </dsp:txXfrm>
    </dsp:sp>
    <dsp:sp modelId="{5E15E60F-E1ED-4686-BCAB-597F8507BBDE}">
      <dsp:nvSpPr>
        <dsp:cNvPr id="0" name=""/>
        <dsp:cNvSpPr/>
      </dsp:nvSpPr>
      <dsp:spPr>
        <a:xfrm>
          <a:off x="583219" y="1384537"/>
          <a:ext cx="194787" cy="168117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C661-11D0-4BDE-AE74-9C00F22404C3}">
      <dsp:nvSpPr>
        <dsp:cNvPr id="0" name=""/>
        <dsp:cNvSpPr/>
      </dsp:nvSpPr>
      <dsp:spPr>
        <a:xfrm>
          <a:off x="-193829" y="0"/>
          <a:ext cx="1265582" cy="10126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l="-22000" r="-2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8F7B-96C6-46A0-941B-2AE0BC66F506}">
      <dsp:nvSpPr>
        <dsp:cNvPr id="0" name=""/>
        <dsp:cNvSpPr/>
      </dsp:nvSpPr>
      <dsp:spPr>
        <a:xfrm>
          <a:off x="656229" y="1451011"/>
          <a:ext cx="48768" cy="48769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597E-AEDA-3E1C-0889-615F34EE0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273" y="745352"/>
            <a:ext cx="8791575" cy="108949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A WEB APPLICATION THAT PROVIDES ANSWERS TO PaSt EXAM QUESTIONS IN CUIB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1F9C1BA-E24A-53BD-DC37-AB9B81D9C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160359"/>
              </p:ext>
            </p:extLst>
          </p:nvPr>
        </p:nvGraphicFramePr>
        <p:xfrm>
          <a:off x="6516061" y="2904565"/>
          <a:ext cx="5109881" cy="280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908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783-AB08-9DB0-5E46-64390443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9139"/>
            <a:ext cx="8986143" cy="787660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Bellow is the code for create , papers and answers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A2AF7-1B25-B392-8D00-D95EF0247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025"/>
          <a:stretch/>
        </p:blipFill>
        <p:spPr>
          <a:xfrm>
            <a:off x="676317" y="1144921"/>
            <a:ext cx="9090089" cy="5171355"/>
          </a:xfrm>
        </p:spPr>
      </p:pic>
    </p:spTree>
    <p:extLst>
      <p:ext uri="{BB962C8B-B14F-4D97-AF65-F5344CB8AC3E}">
        <p14:creationId xmlns:p14="http://schemas.microsoft.com/office/powerpoint/2010/main" val="153927994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8943-C2E3-D99C-5A72-74D4B771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DELETTING  AND UPDATING CONTENTS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34E64-DE1C-9352-1970-1065579D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508" y="1745191"/>
            <a:ext cx="10335026" cy="4125409"/>
          </a:xfrm>
        </p:spPr>
      </p:pic>
    </p:spTree>
    <p:extLst>
      <p:ext uri="{BB962C8B-B14F-4D97-AF65-F5344CB8AC3E}">
        <p14:creationId xmlns:p14="http://schemas.microsoft.com/office/powerpoint/2010/main" val="4272218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fallOve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900783-5C30-034A-9EAF-ADFB9310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02" y="1235522"/>
            <a:ext cx="6108806" cy="4135616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52C6991-C7C8-A540-A66F-CF81E207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6" y="1235521"/>
            <a:ext cx="5676359" cy="41356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E6F325-81A9-8539-3455-08D697D6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8840"/>
            <a:ext cx="9905998" cy="756924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DELETE 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0566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06A1-35BA-C606-9D92-9B8AF240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57" y="1064526"/>
            <a:ext cx="9905998" cy="3791784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</a:t>
            </a:r>
            <a:endParaRPr lang="en-GB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0083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FAC11C-F85E-8D4F-1F1D-FFBE7285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57" y="1064526"/>
            <a:ext cx="9905998" cy="3791784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fr-FR" sz="4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LISTENING</a:t>
            </a:r>
            <a:endParaRPr lang="en-GB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05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0308-44E0-85F6-1EA8-70B963E7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22F3C34-C38B-A48B-D691-D01720BA0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604326"/>
              </p:ext>
            </p:extLst>
          </p:nvPr>
        </p:nvGraphicFramePr>
        <p:xfrm>
          <a:off x="590392" y="1652067"/>
          <a:ext cx="10288921" cy="481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543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A6B0-24D2-34BA-39A9-731F7FEB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65052"/>
            <a:ext cx="9905998" cy="1202598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REVIEW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F712-6450-FFAA-9D65-E267E25D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467650"/>
            <a:ext cx="9905999" cy="754970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Carry-out Our Project , We Used The Following Technologies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F24E0B7-A75F-143C-CB02-10433ECC1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728938"/>
              </p:ext>
            </p:extLst>
          </p:nvPr>
        </p:nvGraphicFramePr>
        <p:xfrm>
          <a:off x="285047" y="2222620"/>
          <a:ext cx="3149716" cy="219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8BFE8A-3334-1032-A799-46DF283A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661266"/>
              </p:ext>
            </p:extLst>
          </p:nvPr>
        </p:nvGraphicFramePr>
        <p:xfrm>
          <a:off x="3918314" y="2212061"/>
          <a:ext cx="3149716" cy="219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241C34D-D3FD-EE48-FF77-114EE66A2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909156"/>
              </p:ext>
            </p:extLst>
          </p:nvPr>
        </p:nvGraphicFramePr>
        <p:xfrm>
          <a:off x="7721174" y="2201502"/>
          <a:ext cx="3149716" cy="219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BA591F5-C113-17BB-BA82-D8EE7920D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004499"/>
              </p:ext>
            </p:extLst>
          </p:nvPr>
        </p:nvGraphicFramePr>
        <p:xfrm>
          <a:off x="3918314" y="4568807"/>
          <a:ext cx="3149716" cy="219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4C545FD-A495-1476-7422-A4AF2BFF9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704927"/>
              </p:ext>
            </p:extLst>
          </p:nvPr>
        </p:nvGraphicFramePr>
        <p:xfrm>
          <a:off x="7897696" y="4568807"/>
          <a:ext cx="3149716" cy="219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EBA8378-E6EC-3355-6846-BF47D82C1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937805"/>
              </p:ext>
            </p:extLst>
          </p:nvPr>
        </p:nvGraphicFramePr>
        <p:xfrm>
          <a:off x="304189" y="4568807"/>
          <a:ext cx="3149716" cy="219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866417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83341F-D50F-001D-962E-FD01A03FCBBC}"/>
              </a:ext>
            </a:extLst>
          </p:cNvPr>
          <p:cNvSpPr/>
          <p:nvPr/>
        </p:nvSpPr>
        <p:spPr>
          <a:xfrm>
            <a:off x="1" y="0"/>
            <a:ext cx="6316276" cy="7084679"/>
          </a:xfrm>
          <a:prstGeom prst="rect">
            <a:avLst/>
          </a:prstGeom>
          <a:solidFill>
            <a:srgbClr val="D9B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1E7-F6C3-2763-B504-00E4D30C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4566"/>
            <a:ext cx="6316275" cy="24736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0" indent="0" algn="ctr">
              <a:buNone/>
            </a:pPr>
            <a:r>
              <a:rPr lang="en-GB" sz="4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4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elements of a system such as th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architecture and the components </a:t>
            </a:r>
            <a:r>
              <a:rPr lang="en-GB" sz="4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as to meet application expectations. </a:t>
            </a:r>
            <a:endParaRPr lang="fr-F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83D77-906D-BA7B-8753-7A61921C832C}"/>
              </a:ext>
            </a:extLst>
          </p:cNvPr>
          <p:cNvSpPr/>
          <p:nvPr/>
        </p:nvSpPr>
        <p:spPr>
          <a:xfrm>
            <a:off x="6316275" y="0"/>
            <a:ext cx="5875724" cy="7084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95DC7-8879-1C83-1576-024FD494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49132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 </a:t>
            </a:r>
            <a:r>
              <a:rPr lang="fr-FR" sz="4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ARRIED OUT</a:t>
            </a:r>
            <a:endParaRPr lang="en-GB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44DB0-6C55-ADA0-9521-FBA2CD38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0933"/>
            <a:ext cx="6316274" cy="37725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FED8EF-8535-2D0F-CA79-90351E39AAD6}"/>
              </a:ext>
            </a:extLst>
          </p:cNvPr>
          <p:cNvSpPr txBox="1">
            <a:spLocks/>
          </p:cNvSpPr>
          <p:nvPr/>
        </p:nvSpPr>
        <p:spPr>
          <a:xfrm>
            <a:off x="6231749" y="194984"/>
            <a:ext cx="5875726" cy="2473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>
                <a:solidFill>
                  <a:srgbClr val="D9B7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is a graphical description of a user's possible interactions with a system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D20AA-1B26-B8D1-9123-2DF9E183C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3" b="7077"/>
          <a:stretch/>
        </p:blipFill>
        <p:spPr>
          <a:xfrm>
            <a:off x="6316274" y="2282158"/>
            <a:ext cx="5875726" cy="48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44531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1D44B2-FBDA-59FC-DA3C-0A22D711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49132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 CARRIED OUT</a:t>
            </a:r>
            <a:endParaRPr lang="en-GB" sz="4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E921E9-28A2-B463-DCA4-730EB940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7297" r="2521" b="963"/>
          <a:stretch/>
        </p:blipFill>
        <p:spPr>
          <a:xfrm>
            <a:off x="1529124" y="660827"/>
            <a:ext cx="9774090" cy="61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8516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0D359-E214-DB83-62A7-D53FBAC9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49132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 CARRIED OUT</a:t>
            </a:r>
            <a:endParaRPr lang="en-GB" sz="4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2EBA7-4E1E-54F3-562D-89A8CA55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1778"/>
            <a:ext cx="12192000" cy="20593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</a:p>
          <a:p>
            <a:pPr marL="0" indent="0">
              <a:buNone/>
            </a:pPr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Front-end web development is the development of the graphical user interface of a website, through the use of HTML, CSS, so that users can view and interact with that website.</a:t>
            </a:r>
          </a:p>
          <a:p>
            <a:pPr marL="0" indent="0">
              <a:buNone/>
            </a:pPr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HOME PAGE</a:t>
            </a:r>
          </a:p>
          <a:p>
            <a:pPr marL="0" indent="0">
              <a:buNone/>
            </a:pPr>
            <a:r>
              <a:rPr lang="en-GB" sz="8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2A83C-6FCB-AE31-5DB5-02A2EA17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52" y="2328262"/>
            <a:ext cx="10189030" cy="44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0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7F666F-A818-ED60-FFD8-85613BCEF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3"/>
          <a:stretch/>
        </p:blipFill>
        <p:spPr>
          <a:xfrm>
            <a:off x="1" y="-45284"/>
            <a:ext cx="12177606" cy="69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3019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5AED3-A438-A2BB-2CA1-225FAAC9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E06D-260F-517D-3DF1-099D8B03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9462"/>
            <a:ext cx="12192000" cy="5291739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BACK-END</a:t>
            </a:r>
          </a:p>
          <a:p>
            <a:pPr marL="0" indent="0">
              <a:buNone/>
            </a:pPr>
            <a:r>
              <a:rPr lang="en-GB" dirty="0"/>
              <a:t>Back-end Development focuses on databases, scripting, website architecture. It contains behind-the-scene activities that occur when performing any action on a website.</a:t>
            </a:r>
          </a:p>
          <a:p>
            <a:pPr marL="0" indent="0">
              <a:buNone/>
            </a:pPr>
            <a:r>
              <a:rPr lang="en-GB" dirty="0"/>
              <a:t>MODEL.PY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8DE49E-3EF8-E49F-57FC-E89E7D5B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7630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 CARRIED OUT</a:t>
            </a:r>
            <a:endParaRPr lang="en-GB" sz="4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9DF6-0E00-8A96-6A09-1C9E30E7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6" y="2229872"/>
            <a:ext cx="7855745" cy="462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411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819</TotalTime>
  <Words>286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Tw Cen MT</vt:lpstr>
      <vt:lpstr>Wingdings</vt:lpstr>
      <vt:lpstr>Circuit</vt:lpstr>
      <vt:lpstr>PRESENTATION OF A WEB APPLICATION THAT PROVIDES ANSWERS TO PaSt EXAM QUESTIONS IN CUIB</vt:lpstr>
      <vt:lpstr>INTRODUCTION</vt:lpstr>
      <vt:lpstr>TECHNOLOGICAL REVIEW</vt:lpstr>
      <vt:lpstr>ACTIVITIES  CARRIED OUT</vt:lpstr>
      <vt:lpstr>ACTIVITIES  CARRIED OUT</vt:lpstr>
      <vt:lpstr>ACTIVITIES  CARRIED OUT</vt:lpstr>
      <vt:lpstr>PowerPoint Presentation</vt:lpstr>
      <vt:lpstr>PowerPoint Presentation</vt:lpstr>
      <vt:lpstr>ACTIVITIES  CARRIED OUT</vt:lpstr>
      <vt:lpstr>Bellow is the code for create , papers and answers </vt:lpstr>
      <vt:lpstr>CODES FOR DELETTING  AND UPDATING CONTENTS</vt:lpstr>
      <vt:lpstr>UPDATE AND DELETE VIEW</vt:lpstr>
      <vt:lpstr>CONCLUSION &amp;  RECOMMENDATIONS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A WEB APPLICATION THAT PROVIDES ANSWERS TO PSS EXAM QUESTIONS IN CUIB</dc:title>
  <dc:creator>loic Diffo</dc:creator>
  <cp:lastModifiedBy>loic Diffo</cp:lastModifiedBy>
  <cp:revision>21</cp:revision>
  <dcterms:created xsi:type="dcterms:W3CDTF">2022-07-08T13:54:15Z</dcterms:created>
  <dcterms:modified xsi:type="dcterms:W3CDTF">2022-07-11T16:30:29Z</dcterms:modified>
</cp:coreProperties>
</file>