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0"/>
  </p:notesMasterIdLst>
  <p:sldIdLst>
    <p:sldId id="256" r:id="rId2"/>
    <p:sldId id="257" r:id="rId3"/>
    <p:sldId id="264" r:id="rId4"/>
    <p:sldId id="296" r:id="rId5"/>
    <p:sldId id="291" r:id="rId6"/>
    <p:sldId id="297" r:id="rId7"/>
    <p:sldId id="298" r:id="rId8"/>
    <p:sldId id="287" r:id="rId9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1"/>
    </p:embeddedFon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Open Sans SemiBold" panose="020B0706030804020204" pitchFamily="34" charset="0"/>
      <p:regular r:id="rId16"/>
      <p:bold r:id="rId17"/>
      <p:italic r:id="rId18"/>
      <p:boldItalic r:id="rId19"/>
    </p:embeddedFont>
    <p:embeddedFont>
      <p:font typeface="Overpass Black" panose="020B0604020202020204" charset="0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364"/>
    <a:srgbClr val="E0F1FF"/>
    <a:srgbClr val="DFF0FE"/>
    <a:srgbClr val="70B9CA"/>
    <a:srgbClr val="3C8D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33E03C-8DD7-4315-A62F-8D87DB23C4CA}" v="169" dt="2023-04-21T22:02:19.126"/>
  </p1510:revLst>
</p1510:revInfo>
</file>

<file path=ppt/tableStyles.xml><?xml version="1.0" encoding="utf-8"?>
<a:tblStyleLst xmlns:a="http://schemas.openxmlformats.org/drawingml/2006/main" def="{1FDBC62E-D41E-43EB-BFE0-3BE8D4E4D78F}">
  <a:tblStyle styleId="{1FDBC62E-D41E-43EB-BFE0-3BE8D4E4D7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59" autoAdjust="0"/>
  </p:normalViewPr>
  <p:slideViewPr>
    <p:cSldViewPr snapToGrid="0">
      <p:cViewPr>
        <p:scale>
          <a:sx n="75" d="100"/>
          <a:sy n="75" d="100"/>
        </p:scale>
        <p:origin x="1588" y="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2" name="Google Shape;212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3" name="Google Shape;212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ga7274a1822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3" name="Google Shape;2133;ga7274a1822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ga7274a1822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4" name="Google Shape;2244;ga7274a1822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1">
          <a:extLst>
            <a:ext uri="{FF2B5EF4-FFF2-40B4-BE49-F238E27FC236}">
              <a16:creationId xmlns:a16="http://schemas.microsoft.com/office/drawing/2014/main" id="{7DFAAAD6-621D-E7D4-1495-8E4C5F9C7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ga7274a1822_0_557:notes">
            <a:extLst>
              <a:ext uri="{FF2B5EF4-FFF2-40B4-BE49-F238E27FC236}">
                <a16:creationId xmlns:a16="http://schemas.microsoft.com/office/drawing/2014/main" id="{2A630774-57EB-4B3E-53CF-FCF84E3F7E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3" name="Google Shape;2133;ga7274a1822_0_557:notes">
            <a:extLst>
              <a:ext uri="{FF2B5EF4-FFF2-40B4-BE49-F238E27FC236}">
                <a16:creationId xmlns:a16="http://schemas.microsoft.com/office/drawing/2014/main" id="{A3164705-9B04-7289-6063-5E3F6A55FF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7962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ga7274a1822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4" name="Google Shape;2244;ga7274a1822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2667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1">
          <a:extLst>
            <a:ext uri="{FF2B5EF4-FFF2-40B4-BE49-F238E27FC236}">
              <a16:creationId xmlns:a16="http://schemas.microsoft.com/office/drawing/2014/main" id="{D013A9F0-552A-DAA3-D400-E3C13BB8A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ga7274a1822_0_557:notes">
            <a:extLst>
              <a:ext uri="{FF2B5EF4-FFF2-40B4-BE49-F238E27FC236}">
                <a16:creationId xmlns:a16="http://schemas.microsoft.com/office/drawing/2014/main" id="{FEBD9770-A14F-5840-307D-967BB9B1F9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3" name="Google Shape;2133;ga7274a1822_0_557:notes">
            <a:extLst>
              <a:ext uri="{FF2B5EF4-FFF2-40B4-BE49-F238E27FC236}">
                <a16:creationId xmlns:a16="http://schemas.microsoft.com/office/drawing/2014/main" id="{EC60ED9D-365F-8E84-8EBF-00E989AD6B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9206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2">
          <a:extLst>
            <a:ext uri="{FF2B5EF4-FFF2-40B4-BE49-F238E27FC236}">
              <a16:creationId xmlns:a16="http://schemas.microsoft.com/office/drawing/2014/main" id="{44826F84-BF0A-838D-0055-4F48525E1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3" name="Google Shape;2243;ga7274a1822_0_698:notes">
            <a:extLst>
              <a:ext uri="{FF2B5EF4-FFF2-40B4-BE49-F238E27FC236}">
                <a16:creationId xmlns:a16="http://schemas.microsoft.com/office/drawing/2014/main" id="{9A851557-00E1-CB38-3D9E-E9DF6ADFED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4" name="Google Shape;2244;ga7274a1822_0_698:notes">
            <a:extLst>
              <a:ext uri="{FF2B5EF4-FFF2-40B4-BE49-F238E27FC236}">
                <a16:creationId xmlns:a16="http://schemas.microsoft.com/office/drawing/2014/main" id="{D369BCDE-DA80-59BB-6BFF-80EBCA8D42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728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Google Shape;3138;ga9b21f1572_0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9" name="Google Shape;3139;ga9b21f1572_0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hyperlink" Target="https://www.freepik.com/" TargetMode="External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laticon.com/" TargetMode="External"/><Relationship Id="rId5" Type="http://schemas.openxmlformats.org/officeDocument/2006/relationships/hyperlink" Target="https://slidesgo.com/" TargetMode="External"/><Relationship Id="rId4" Type="http://schemas.openxmlformats.org/officeDocument/2006/relationships/image" Target="../media/image1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26500" y="1130675"/>
            <a:ext cx="6291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220225"/>
            <a:ext cx="770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1326165" flipH="1">
            <a:off x="-1328945" y="-932567"/>
            <a:ext cx="3297389" cy="227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3">
            <a:alphaModFix amt="64000"/>
          </a:blip>
          <a:stretch>
            <a:fillRect/>
          </a:stretch>
        </p:blipFill>
        <p:spPr>
          <a:xfrm rot="2440329">
            <a:off x="6865875" y="-711275"/>
            <a:ext cx="3592175" cy="3021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 amt="67000"/>
          </a:blip>
          <a:stretch>
            <a:fillRect/>
          </a:stretch>
        </p:blipFill>
        <p:spPr>
          <a:xfrm rot="5400000" flipH="1">
            <a:off x="-1871711" y="-356575"/>
            <a:ext cx="2894875" cy="259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1326165" flipH="1">
            <a:off x="-889245" y="3430558"/>
            <a:ext cx="3297389" cy="227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5">
            <a:alphaModFix amt="82000"/>
          </a:blip>
          <a:stretch>
            <a:fillRect/>
          </a:stretch>
        </p:blipFill>
        <p:spPr>
          <a:xfrm rot="10670981">
            <a:off x="6959826" y="3022524"/>
            <a:ext cx="3632875" cy="2999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" name="Google Shape;16;p2"/>
          <p:cNvGrpSpPr/>
          <p:nvPr/>
        </p:nvGrpSpPr>
        <p:grpSpPr>
          <a:xfrm rot="-2700000">
            <a:off x="381980" y="2801012"/>
            <a:ext cx="1344349" cy="2469678"/>
            <a:chOff x="272875" y="1419395"/>
            <a:chExt cx="255950" cy="563168"/>
          </a:xfrm>
        </p:grpSpPr>
        <p:sp>
          <p:nvSpPr>
            <p:cNvPr id="17" name="Google Shape;17;p2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 rot="-2700000">
            <a:off x="7112113" y="-364316"/>
            <a:ext cx="1344349" cy="1995327"/>
            <a:chOff x="272875" y="1527563"/>
            <a:chExt cx="255950" cy="455000"/>
          </a:xfrm>
        </p:grpSpPr>
        <p:sp>
          <p:nvSpPr>
            <p:cNvPr id="53" name="Google Shape;53;p2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2"/>
          <p:cNvSpPr/>
          <p:nvPr/>
        </p:nvSpPr>
        <p:spPr>
          <a:xfrm rot="10800000">
            <a:off x="4793599" y="4568874"/>
            <a:ext cx="2265082" cy="2165834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4_1_1_2"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7" name="Google Shape;2077;p35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5399990" flipH="1">
            <a:off x="7705516" y="-598319"/>
            <a:ext cx="3297389" cy="2276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78" name="Google Shape;2078;p35"/>
          <p:cNvGrpSpPr/>
          <p:nvPr/>
        </p:nvGrpSpPr>
        <p:grpSpPr>
          <a:xfrm rot="-987768">
            <a:off x="7751817" y="-266278"/>
            <a:ext cx="1344359" cy="1995308"/>
            <a:chOff x="272875" y="1527563"/>
            <a:chExt cx="255950" cy="455000"/>
          </a:xfrm>
        </p:grpSpPr>
        <p:sp>
          <p:nvSpPr>
            <p:cNvPr id="2079" name="Google Shape;2079;p35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5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5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5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5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5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5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5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5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5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5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5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5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5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5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5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5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5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5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5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5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5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5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5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5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5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5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5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5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5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5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5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5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5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5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114" name="Google Shape;2114;p35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162003" flipH="1">
            <a:off x="-1091107" y="-1133759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5" name="Google Shape;2115;p35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363351">
            <a:off x="802621" y="4291783"/>
            <a:ext cx="7605804" cy="2832383"/>
          </a:xfrm>
          <a:prstGeom prst="rect">
            <a:avLst/>
          </a:prstGeom>
          <a:noFill/>
          <a:ln>
            <a:noFill/>
          </a:ln>
        </p:spPr>
      </p:pic>
      <p:sp>
        <p:nvSpPr>
          <p:cNvPr id="2116" name="Google Shape;2116;p35"/>
          <p:cNvSpPr/>
          <p:nvPr/>
        </p:nvSpPr>
        <p:spPr>
          <a:xfrm rot="9899989">
            <a:off x="-583964" y="4625085"/>
            <a:ext cx="2265015" cy="2165770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"/>
          <p:cNvSpPr txBox="1">
            <a:spLocks noGrp="1"/>
          </p:cNvSpPr>
          <p:nvPr>
            <p:ph type="body" idx="1"/>
          </p:nvPr>
        </p:nvSpPr>
        <p:spPr>
          <a:xfrm>
            <a:off x="720000" y="1055850"/>
            <a:ext cx="7704000" cy="3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170" name="Google Shape;170;p4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1326165" flipH="1">
            <a:off x="7658780" y="-1091242"/>
            <a:ext cx="3297389" cy="2276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4"/>
          <p:cNvPicPr preferRelativeResize="0"/>
          <p:nvPr/>
        </p:nvPicPr>
        <p:blipFill>
          <a:blip r:embed="rId3">
            <a:alphaModFix amt="67000"/>
          </a:blip>
          <a:stretch>
            <a:fillRect/>
          </a:stretch>
        </p:blipFill>
        <p:spPr>
          <a:xfrm rot="5400000" flipH="1">
            <a:off x="7116014" y="-515250"/>
            <a:ext cx="2894875" cy="259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4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5547182" flipH="1">
            <a:off x="-1959645" y="2413033"/>
            <a:ext cx="3297391" cy="22766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4"/>
          <p:cNvPicPr preferRelativeResize="0"/>
          <p:nvPr/>
        </p:nvPicPr>
        <p:blipFill>
          <a:blip r:embed="rId4">
            <a:alphaModFix amt="82000"/>
          </a:blip>
          <a:stretch>
            <a:fillRect/>
          </a:stretch>
        </p:blipFill>
        <p:spPr>
          <a:xfrm rot="7617396">
            <a:off x="7156577" y="3425249"/>
            <a:ext cx="3632874" cy="2999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4"/>
          <p:cNvGrpSpPr/>
          <p:nvPr/>
        </p:nvGrpSpPr>
        <p:grpSpPr>
          <a:xfrm>
            <a:off x="-624370" y="1649584"/>
            <a:ext cx="1344377" cy="1995312"/>
            <a:chOff x="272875" y="1527563"/>
            <a:chExt cx="255950" cy="455000"/>
          </a:xfrm>
        </p:grpSpPr>
        <p:sp>
          <p:nvSpPr>
            <p:cNvPr id="175" name="Google Shape;175;p4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4"/>
          <p:cNvSpPr/>
          <p:nvPr/>
        </p:nvSpPr>
        <p:spPr>
          <a:xfrm rot="2491995">
            <a:off x="8061861" y="3895420"/>
            <a:ext cx="2265111" cy="2165862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4"/>
          <p:cNvSpPr txBox="1">
            <a:spLocks noGrp="1"/>
          </p:cNvSpPr>
          <p:nvPr>
            <p:ph type="ctrTitle"/>
          </p:nvPr>
        </p:nvSpPr>
        <p:spPr>
          <a:xfrm>
            <a:off x="736646" y="373025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7" name="Google Shape;967;p18"/>
          <p:cNvGrpSpPr/>
          <p:nvPr/>
        </p:nvGrpSpPr>
        <p:grpSpPr>
          <a:xfrm>
            <a:off x="-1680776" y="-4224695"/>
            <a:ext cx="16179801" cy="13950337"/>
            <a:chOff x="-1680776" y="-4224695"/>
            <a:chExt cx="16179801" cy="13950337"/>
          </a:xfrm>
        </p:grpSpPr>
        <p:pic>
          <p:nvPicPr>
            <p:cNvPr id="968" name="Google Shape;968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3224823">
              <a:off x="-140037" y="3490385"/>
              <a:ext cx="5882028" cy="4855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9" name="Google Shape;969;p18"/>
            <p:cNvPicPr preferRelativeResize="0"/>
            <p:nvPr/>
          </p:nvPicPr>
          <p:blipFill>
            <a:blip r:embed="rId3">
              <a:alphaModFix amt="56000"/>
            </a:blip>
            <a:stretch>
              <a:fillRect/>
            </a:stretch>
          </p:blipFill>
          <p:spPr>
            <a:xfrm rot="10800000" flipH="1">
              <a:off x="7048980" y="-1210521"/>
              <a:ext cx="6114874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0" name="Google Shape;970;p18"/>
            <p:cNvPicPr preferRelativeResize="0"/>
            <p:nvPr/>
          </p:nvPicPr>
          <p:blipFill>
            <a:blip r:embed="rId4">
              <a:alphaModFix amt="52000"/>
            </a:blip>
            <a:stretch>
              <a:fillRect/>
            </a:stretch>
          </p:blipFill>
          <p:spPr>
            <a:xfrm rot="5400000">
              <a:off x="5834261" y="-3262046"/>
              <a:ext cx="4474637" cy="51435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1" name="Google Shape;971;p18"/>
            <p:cNvPicPr preferRelativeResize="0"/>
            <p:nvPr/>
          </p:nvPicPr>
          <p:blipFill>
            <a:blip r:embed="rId5">
              <a:alphaModFix amt="47000"/>
            </a:blip>
            <a:stretch>
              <a:fillRect/>
            </a:stretch>
          </p:blipFill>
          <p:spPr>
            <a:xfrm rot="-1342742">
              <a:off x="-977911" y="-3287812"/>
              <a:ext cx="5882021" cy="48557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2" name="Google Shape;972;p18"/>
            <p:cNvPicPr preferRelativeResize="0"/>
            <p:nvPr/>
          </p:nvPicPr>
          <p:blipFill>
            <a:blip r:embed="rId6">
              <a:alphaModFix amt="58000"/>
            </a:blip>
            <a:stretch>
              <a:fillRect/>
            </a:stretch>
          </p:blipFill>
          <p:spPr>
            <a:xfrm rot="10599510">
              <a:off x="-546556" y="1325195"/>
              <a:ext cx="1787179" cy="42873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3" name="Google Shape;973;p18"/>
            <p:cNvPicPr preferRelativeResize="0"/>
            <p:nvPr/>
          </p:nvPicPr>
          <p:blipFill>
            <a:blip r:embed="rId7">
              <a:alphaModFix amt="45000"/>
            </a:blip>
            <a:stretch>
              <a:fillRect/>
            </a:stretch>
          </p:blipFill>
          <p:spPr>
            <a:xfrm rot="380280">
              <a:off x="6197600" y="3797979"/>
              <a:ext cx="8158655" cy="30382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4" name="Google Shape;974;p18"/>
          <p:cNvSpPr txBox="1">
            <a:spLocks noGrp="1"/>
          </p:cNvSpPr>
          <p:nvPr>
            <p:ph type="title"/>
          </p:nvPr>
        </p:nvSpPr>
        <p:spPr>
          <a:xfrm>
            <a:off x="2290050" y="3076083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75" name="Google Shape;975;p18"/>
          <p:cNvSpPr txBox="1">
            <a:spLocks noGrp="1"/>
          </p:cNvSpPr>
          <p:nvPr>
            <p:ph type="subTitle" idx="1"/>
          </p:nvPr>
        </p:nvSpPr>
        <p:spPr>
          <a:xfrm>
            <a:off x="1605150" y="1547033"/>
            <a:ext cx="5933700" cy="180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76" name="Google Shape;976;p18"/>
          <p:cNvGrpSpPr/>
          <p:nvPr/>
        </p:nvGrpSpPr>
        <p:grpSpPr>
          <a:xfrm rot="5400065">
            <a:off x="8667137" y="-1129839"/>
            <a:ext cx="1344377" cy="1995312"/>
            <a:chOff x="272875" y="1527563"/>
            <a:chExt cx="255950" cy="455000"/>
          </a:xfrm>
        </p:grpSpPr>
        <p:sp>
          <p:nvSpPr>
            <p:cNvPr id="977" name="Google Shape;977;p18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8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8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8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8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8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8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8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8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8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8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8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8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8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8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8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8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8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8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8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8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8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8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8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8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8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8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8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8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8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8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8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8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8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8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2" name="Google Shape;1012;p18"/>
          <p:cNvSpPr/>
          <p:nvPr/>
        </p:nvSpPr>
        <p:spPr>
          <a:xfrm rot="-7373435">
            <a:off x="-1518218" y="3027895"/>
            <a:ext cx="2265005" cy="2165760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BLANK_1_1_1_1_1_1_2_1"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9" name="Google Shape;1759;p30"/>
          <p:cNvPicPr preferRelativeResize="0"/>
          <p:nvPr/>
        </p:nvPicPr>
        <p:blipFill>
          <a:blip r:embed="rId2">
            <a:alphaModFix amt="76000"/>
          </a:blip>
          <a:stretch>
            <a:fillRect/>
          </a:stretch>
        </p:blipFill>
        <p:spPr>
          <a:xfrm rot="2453973">
            <a:off x="1248590" y="2532214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0" name="Google Shape;1760;p30"/>
          <p:cNvPicPr preferRelativeResize="0"/>
          <p:nvPr/>
        </p:nvPicPr>
        <p:blipFill>
          <a:blip r:embed="rId2">
            <a:alphaModFix amt="76000"/>
          </a:blip>
          <a:stretch>
            <a:fillRect/>
          </a:stretch>
        </p:blipFill>
        <p:spPr>
          <a:xfrm rot="2453973">
            <a:off x="-1738310" y="4081814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1" name="Google Shape;1761;p30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 rot="2453973">
            <a:off x="6716115" y="-248136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2" name="Google Shape;1762;p30"/>
          <p:cNvPicPr preferRelativeResize="0"/>
          <p:nvPr/>
        </p:nvPicPr>
        <p:blipFill>
          <a:blip r:embed="rId4">
            <a:alphaModFix amt="47000"/>
          </a:blip>
          <a:stretch>
            <a:fillRect/>
          </a:stretch>
        </p:blipFill>
        <p:spPr>
          <a:xfrm rot="10800000">
            <a:off x="1630988" y="143888"/>
            <a:ext cx="5882026" cy="48557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3" name="Google Shape;1763;p30"/>
          <p:cNvGrpSpPr/>
          <p:nvPr/>
        </p:nvGrpSpPr>
        <p:grpSpPr>
          <a:xfrm rot="-2700000">
            <a:off x="167955" y="3080962"/>
            <a:ext cx="1344349" cy="2469678"/>
            <a:chOff x="272875" y="1419395"/>
            <a:chExt cx="255950" cy="563168"/>
          </a:xfrm>
        </p:grpSpPr>
        <p:sp>
          <p:nvSpPr>
            <p:cNvPr id="1764" name="Google Shape;1764;p30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0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0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0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0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0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0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0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0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0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0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0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0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0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0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0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0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0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0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0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0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0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0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0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0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0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0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0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0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0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0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0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0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0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0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9" name="Google Shape;1799;p30"/>
          <p:cNvGrpSpPr/>
          <p:nvPr/>
        </p:nvGrpSpPr>
        <p:grpSpPr>
          <a:xfrm rot="-2700000">
            <a:off x="8026513" y="-183341"/>
            <a:ext cx="1344349" cy="1995327"/>
            <a:chOff x="272875" y="1527563"/>
            <a:chExt cx="255950" cy="455000"/>
          </a:xfrm>
        </p:grpSpPr>
        <p:sp>
          <p:nvSpPr>
            <p:cNvPr id="1800" name="Google Shape;1800;p30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0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0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0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0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0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0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0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0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0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0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0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0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0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0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0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0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0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0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0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0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0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0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0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0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0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0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0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0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0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0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0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0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0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0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5" name="Google Shape;1835;p30"/>
          <p:cNvSpPr txBox="1">
            <a:spLocks noGrp="1"/>
          </p:cNvSpPr>
          <p:nvPr>
            <p:ph type="ctrTitle"/>
          </p:nvPr>
        </p:nvSpPr>
        <p:spPr>
          <a:xfrm>
            <a:off x="720000" y="540000"/>
            <a:ext cx="7704000" cy="13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36" name="Google Shape;1836;p30"/>
          <p:cNvSpPr txBox="1">
            <a:spLocks noGrp="1"/>
          </p:cNvSpPr>
          <p:nvPr>
            <p:ph type="subTitle" idx="1"/>
          </p:nvPr>
        </p:nvSpPr>
        <p:spPr>
          <a:xfrm>
            <a:off x="720000" y="2603948"/>
            <a:ext cx="7704000" cy="9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37" name="Google Shape;1837;p30"/>
          <p:cNvSpPr txBox="1"/>
          <p:nvPr/>
        </p:nvSpPr>
        <p:spPr>
          <a:xfrm>
            <a:off x="2646000" y="3628979"/>
            <a:ext cx="3852000" cy="6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CREDITS: This presentation template was created</a:t>
            </a:r>
            <a:r>
              <a:rPr lang="en" sz="12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 Slidesgo,</a:t>
            </a:r>
            <a:r>
              <a:rPr lang="en" sz="12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including icons</a:t>
            </a:r>
            <a:r>
              <a:rPr lang="en" sz="12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 Flaticon,</a:t>
            </a:r>
            <a:r>
              <a:rPr lang="en" sz="12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</a:t>
            </a:r>
            <a:r>
              <a:rPr lang="en" sz="1200">
                <a:solidFill>
                  <a:schemeClr val="dk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nfographics &amp; images </a:t>
            </a: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 Freepik</a:t>
            </a:r>
            <a:r>
              <a:rPr lang="en" sz="1200" b="1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200"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8" name="Google Shape;1838;p30"/>
          <p:cNvSpPr/>
          <p:nvPr/>
        </p:nvSpPr>
        <p:spPr>
          <a:xfrm>
            <a:off x="5570568" y="-2413037"/>
            <a:ext cx="4624024" cy="7256966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0" name="Google Shape;1840;p31"/>
          <p:cNvPicPr preferRelativeResize="0"/>
          <p:nvPr/>
        </p:nvPicPr>
        <p:blipFill>
          <a:blip r:embed="rId2">
            <a:alphaModFix amt="76000"/>
          </a:blip>
          <a:stretch>
            <a:fillRect/>
          </a:stretch>
        </p:blipFill>
        <p:spPr>
          <a:xfrm rot="2453973">
            <a:off x="1248590" y="2532214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1" name="Google Shape;1841;p31"/>
          <p:cNvPicPr preferRelativeResize="0"/>
          <p:nvPr/>
        </p:nvPicPr>
        <p:blipFill>
          <a:blip r:embed="rId2">
            <a:alphaModFix amt="76000"/>
          </a:blip>
          <a:stretch>
            <a:fillRect/>
          </a:stretch>
        </p:blipFill>
        <p:spPr>
          <a:xfrm rot="2453973">
            <a:off x="-1738310" y="4081814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2" name="Google Shape;1842;p31"/>
          <p:cNvPicPr preferRelativeResize="0"/>
          <p:nvPr/>
        </p:nvPicPr>
        <p:blipFill>
          <a:blip r:embed="rId3">
            <a:alphaModFix amt="76000"/>
          </a:blip>
          <a:stretch>
            <a:fillRect/>
          </a:stretch>
        </p:blipFill>
        <p:spPr>
          <a:xfrm rot="2453973">
            <a:off x="6716115" y="-248136"/>
            <a:ext cx="4232748" cy="1576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" name="Google Shape;1843;p31"/>
          <p:cNvPicPr preferRelativeResize="0"/>
          <p:nvPr/>
        </p:nvPicPr>
        <p:blipFill>
          <a:blip r:embed="rId4">
            <a:alphaModFix amt="47000"/>
          </a:blip>
          <a:stretch>
            <a:fillRect/>
          </a:stretch>
        </p:blipFill>
        <p:spPr>
          <a:xfrm rot="10800000">
            <a:off x="1630988" y="143888"/>
            <a:ext cx="5882026" cy="48557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4" name="Google Shape;1844;p31"/>
          <p:cNvGrpSpPr/>
          <p:nvPr/>
        </p:nvGrpSpPr>
        <p:grpSpPr>
          <a:xfrm rot="-2700000">
            <a:off x="167955" y="3080962"/>
            <a:ext cx="1344349" cy="2469678"/>
            <a:chOff x="272875" y="1419395"/>
            <a:chExt cx="255950" cy="563168"/>
          </a:xfrm>
        </p:grpSpPr>
        <p:sp>
          <p:nvSpPr>
            <p:cNvPr id="1845" name="Google Shape;1845;p31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1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1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1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1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1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1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1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1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1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1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1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1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1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1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1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1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1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1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1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1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1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1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1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0" name="Google Shape;1880;p31"/>
          <p:cNvGrpSpPr/>
          <p:nvPr/>
        </p:nvGrpSpPr>
        <p:grpSpPr>
          <a:xfrm rot="-2700000">
            <a:off x="8026513" y="-183341"/>
            <a:ext cx="1344349" cy="1995327"/>
            <a:chOff x="272875" y="1527563"/>
            <a:chExt cx="255950" cy="455000"/>
          </a:xfrm>
        </p:grpSpPr>
        <p:sp>
          <p:nvSpPr>
            <p:cNvPr id="1881" name="Google Shape;1881;p31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1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1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1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1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1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1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1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1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1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1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1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1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1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1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1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1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1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1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1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1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1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1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1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1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16" name="Google Shape;1916;p31"/>
          <p:cNvSpPr/>
          <p:nvPr/>
        </p:nvSpPr>
        <p:spPr>
          <a:xfrm>
            <a:off x="5570568" y="-2413037"/>
            <a:ext cx="4624024" cy="7256966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8" name="Google Shape;1918;p32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5399990" flipH="1">
            <a:off x="7705516" y="-598319"/>
            <a:ext cx="3297389" cy="22766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19" name="Google Shape;1919;p32"/>
          <p:cNvGrpSpPr/>
          <p:nvPr/>
        </p:nvGrpSpPr>
        <p:grpSpPr>
          <a:xfrm rot="-987768">
            <a:off x="7751817" y="-266278"/>
            <a:ext cx="1344359" cy="1995308"/>
            <a:chOff x="272875" y="1527563"/>
            <a:chExt cx="255950" cy="455000"/>
          </a:xfrm>
        </p:grpSpPr>
        <p:sp>
          <p:nvSpPr>
            <p:cNvPr id="1920" name="Google Shape;1920;p32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2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2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2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2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2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2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2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2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2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2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2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2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2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2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2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2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2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2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2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2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2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2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2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2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2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2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2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2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2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2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2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2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2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55" name="Google Shape;1955;p32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10162003" flipH="1">
            <a:off x="-1091107" y="-1133759"/>
            <a:ext cx="2894871" cy="2593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6" name="Google Shape;1956;p32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363351">
            <a:off x="802621" y="4291783"/>
            <a:ext cx="7605804" cy="2832383"/>
          </a:xfrm>
          <a:prstGeom prst="rect">
            <a:avLst/>
          </a:prstGeom>
          <a:noFill/>
          <a:ln>
            <a:noFill/>
          </a:ln>
        </p:spPr>
      </p:pic>
      <p:sp>
        <p:nvSpPr>
          <p:cNvPr id="1957" name="Google Shape;1957;p32"/>
          <p:cNvSpPr/>
          <p:nvPr/>
        </p:nvSpPr>
        <p:spPr>
          <a:xfrm rot="9899989">
            <a:off x="-583964" y="4625085"/>
            <a:ext cx="2265015" cy="2165770"/>
          </a:xfrm>
          <a:custGeom>
            <a:avLst/>
            <a:gdLst/>
            <a:ahLst/>
            <a:cxnLst/>
            <a:rect l="l" t="t" r="r" b="b"/>
            <a:pathLst>
              <a:path w="21339" h="20404" extrusionOk="0">
                <a:moveTo>
                  <a:pt x="95" y="0"/>
                </a:moveTo>
                <a:cubicBezTo>
                  <a:pt x="50" y="0"/>
                  <a:pt x="0" y="36"/>
                  <a:pt x="12" y="93"/>
                </a:cubicBezTo>
                <a:cubicBezTo>
                  <a:pt x="485" y="2330"/>
                  <a:pt x="1054" y="4567"/>
                  <a:pt x="1680" y="6766"/>
                </a:cubicBezTo>
                <a:cubicBezTo>
                  <a:pt x="2324" y="8965"/>
                  <a:pt x="3045" y="11126"/>
                  <a:pt x="3822" y="13249"/>
                </a:cubicBezTo>
                <a:cubicBezTo>
                  <a:pt x="4220" y="14330"/>
                  <a:pt x="4618" y="15391"/>
                  <a:pt x="5054" y="16453"/>
                </a:cubicBezTo>
                <a:cubicBezTo>
                  <a:pt x="5225" y="16889"/>
                  <a:pt x="5433" y="17287"/>
                  <a:pt x="5699" y="17666"/>
                </a:cubicBezTo>
                <a:cubicBezTo>
                  <a:pt x="5926" y="17988"/>
                  <a:pt x="6267" y="18216"/>
                  <a:pt x="6646" y="18348"/>
                </a:cubicBezTo>
                <a:cubicBezTo>
                  <a:pt x="6705" y="18361"/>
                  <a:pt x="6764" y="18368"/>
                  <a:pt x="6823" y="18368"/>
                </a:cubicBezTo>
                <a:cubicBezTo>
                  <a:pt x="7107" y="18368"/>
                  <a:pt x="7384" y="18221"/>
                  <a:pt x="7556" y="17969"/>
                </a:cubicBezTo>
                <a:cubicBezTo>
                  <a:pt x="7746" y="17609"/>
                  <a:pt x="7784" y="17173"/>
                  <a:pt x="7708" y="16775"/>
                </a:cubicBezTo>
                <a:cubicBezTo>
                  <a:pt x="7519" y="15770"/>
                  <a:pt x="7253" y="14784"/>
                  <a:pt x="6893" y="13837"/>
                </a:cubicBezTo>
                <a:cubicBezTo>
                  <a:pt x="6248" y="11941"/>
                  <a:pt x="5414" y="9969"/>
                  <a:pt x="5528" y="7922"/>
                </a:cubicBezTo>
                <a:cubicBezTo>
                  <a:pt x="5543" y="7707"/>
                  <a:pt x="5559" y="7504"/>
                  <a:pt x="5594" y="7294"/>
                </a:cubicBezTo>
                <a:lnTo>
                  <a:pt x="5594" y="7294"/>
                </a:lnTo>
                <a:cubicBezTo>
                  <a:pt x="6312" y="7702"/>
                  <a:pt x="6661" y="8502"/>
                  <a:pt x="6893" y="9268"/>
                </a:cubicBezTo>
                <a:cubicBezTo>
                  <a:pt x="7234" y="10349"/>
                  <a:pt x="7519" y="11467"/>
                  <a:pt x="7822" y="12567"/>
                </a:cubicBezTo>
                <a:lnTo>
                  <a:pt x="8789" y="16036"/>
                </a:lnTo>
                <a:cubicBezTo>
                  <a:pt x="8940" y="16604"/>
                  <a:pt x="9111" y="17173"/>
                  <a:pt x="9263" y="17742"/>
                </a:cubicBezTo>
                <a:cubicBezTo>
                  <a:pt x="9376" y="18216"/>
                  <a:pt x="9509" y="18652"/>
                  <a:pt x="9699" y="19107"/>
                </a:cubicBezTo>
                <a:cubicBezTo>
                  <a:pt x="9966" y="19713"/>
                  <a:pt x="10452" y="20404"/>
                  <a:pt x="11172" y="20404"/>
                </a:cubicBezTo>
                <a:cubicBezTo>
                  <a:pt x="11217" y="20404"/>
                  <a:pt x="11263" y="20401"/>
                  <a:pt x="11310" y="20396"/>
                </a:cubicBezTo>
                <a:cubicBezTo>
                  <a:pt x="11708" y="20339"/>
                  <a:pt x="12068" y="20092"/>
                  <a:pt x="12258" y="19732"/>
                </a:cubicBezTo>
                <a:cubicBezTo>
                  <a:pt x="12485" y="19334"/>
                  <a:pt x="12580" y="18860"/>
                  <a:pt x="12504" y="18405"/>
                </a:cubicBezTo>
                <a:cubicBezTo>
                  <a:pt x="12390" y="17855"/>
                  <a:pt x="12239" y="17306"/>
                  <a:pt x="12030" y="16794"/>
                </a:cubicBezTo>
                <a:cubicBezTo>
                  <a:pt x="11841" y="16263"/>
                  <a:pt x="11651" y="15713"/>
                  <a:pt x="11462" y="15183"/>
                </a:cubicBezTo>
                <a:cubicBezTo>
                  <a:pt x="11101" y="14083"/>
                  <a:pt x="10779" y="12965"/>
                  <a:pt x="10457" y="11865"/>
                </a:cubicBezTo>
                <a:cubicBezTo>
                  <a:pt x="10154" y="10766"/>
                  <a:pt x="9869" y="9628"/>
                  <a:pt x="9623" y="8491"/>
                </a:cubicBezTo>
                <a:cubicBezTo>
                  <a:pt x="9414" y="7486"/>
                  <a:pt x="9168" y="6424"/>
                  <a:pt x="9414" y="5420"/>
                </a:cubicBezTo>
                <a:cubicBezTo>
                  <a:pt x="9462" y="5197"/>
                  <a:pt x="9536" y="5002"/>
                  <a:pt x="9626" y="4810"/>
                </a:cubicBezTo>
                <a:lnTo>
                  <a:pt x="9626" y="4810"/>
                </a:lnTo>
                <a:cubicBezTo>
                  <a:pt x="11118" y="5773"/>
                  <a:pt x="11814" y="7472"/>
                  <a:pt x="12239" y="9135"/>
                </a:cubicBezTo>
                <a:cubicBezTo>
                  <a:pt x="12485" y="10026"/>
                  <a:pt x="12637" y="10936"/>
                  <a:pt x="12807" y="11846"/>
                </a:cubicBezTo>
                <a:cubicBezTo>
                  <a:pt x="13035" y="13040"/>
                  <a:pt x="13300" y="14216"/>
                  <a:pt x="13623" y="15391"/>
                </a:cubicBezTo>
                <a:cubicBezTo>
                  <a:pt x="13945" y="16547"/>
                  <a:pt x="14324" y="17723"/>
                  <a:pt x="14741" y="18879"/>
                </a:cubicBezTo>
                <a:cubicBezTo>
                  <a:pt x="14912" y="19315"/>
                  <a:pt x="15063" y="19827"/>
                  <a:pt x="15480" y="20092"/>
                </a:cubicBezTo>
                <a:cubicBezTo>
                  <a:pt x="15595" y="20165"/>
                  <a:pt x="15723" y="20199"/>
                  <a:pt x="15849" y="20199"/>
                </a:cubicBezTo>
                <a:cubicBezTo>
                  <a:pt x="16119" y="20199"/>
                  <a:pt x="16382" y="20042"/>
                  <a:pt x="16485" y="19770"/>
                </a:cubicBezTo>
                <a:cubicBezTo>
                  <a:pt x="16694" y="19334"/>
                  <a:pt x="16675" y="18765"/>
                  <a:pt x="16656" y="18292"/>
                </a:cubicBezTo>
                <a:cubicBezTo>
                  <a:pt x="16637" y="17723"/>
                  <a:pt x="16542" y="17154"/>
                  <a:pt x="16428" y="16585"/>
                </a:cubicBezTo>
                <a:cubicBezTo>
                  <a:pt x="16125" y="15467"/>
                  <a:pt x="15746" y="14348"/>
                  <a:pt x="15291" y="13268"/>
                </a:cubicBezTo>
                <a:cubicBezTo>
                  <a:pt x="14419" y="10993"/>
                  <a:pt x="13793" y="8623"/>
                  <a:pt x="13433" y="6216"/>
                </a:cubicBezTo>
                <a:cubicBezTo>
                  <a:pt x="13360" y="5689"/>
                  <a:pt x="13392" y="4465"/>
                  <a:pt x="14163" y="4465"/>
                </a:cubicBezTo>
                <a:cubicBezTo>
                  <a:pt x="14197" y="4465"/>
                  <a:pt x="14231" y="4467"/>
                  <a:pt x="14267" y="4472"/>
                </a:cubicBezTo>
                <a:cubicBezTo>
                  <a:pt x="14741" y="4548"/>
                  <a:pt x="15025" y="5060"/>
                  <a:pt x="15234" y="5439"/>
                </a:cubicBezTo>
                <a:cubicBezTo>
                  <a:pt x="15499" y="5913"/>
                  <a:pt x="15727" y="6406"/>
                  <a:pt x="15935" y="6898"/>
                </a:cubicBezTo>
                <a:cubicBezTo>
                  <a:pt x="16732" y="8946"/>
                  <a:pt x="17111" y="11107"/>
                  <a:pt x="17452" y="13268"/>
                </a:cubicBezTo>
                <a:cubicBezTo>
                  <a:pt x="17623" y="14348"/>
                  <a:pt x="17793" y="15429"/>
                  <a:pt x="18002" y="16510"/>
                </a:cubicBezTo>
                <a:cubicBezTo>
                  <a:pt x="18096" y="17040"/>
                  <a:pt x="18229" y="17590"/>
                  <a:pt x="18362" y="18121"/>
                </a:cubicBezTo>
                <a:cubicBezTo>
                  <a:pt x="18476" y="18557"/>
                  <a:pt x="18627" y="19031"/>
                  <a:pt x="18968" y="19334"/>
                </a:cubicBezTo>
                <a:cubicBezTo>
                  <a:pt x="19197" y="19533"/>
                  <a:pt x="19456" y="19618"/>
                  <a:pt x="19715" y="19618"/>
                </a:cubicBezTo>
                <a:cubicBezTo>
                  <a:pt x="20273" y="19618"/>
                  <a:pt x="20833" y="19220"/>
                  <a:pt x="21092" y="18690"/>
                </a:cubicBezTo>
                <a:cubicBezTo>
                  <a:pt x="21300" y="18178"/>
                  <a:pt x="21338" y="17628"/>
                  <a:pt x="21205" y="17078"/>
                </a:cubicBezTo>
                <a:cubicBezTo>
                  <a:pt x="21111" y="16472"/>
                  <a:pt x="20902" y="15884"/>
                  <a:pt x="20731" y="15277"/>
                </a:cubicBezTo>
                <a:lnTo>
                  <a:pt x="18684" y="7903"/>
                </a:lnTo>
                <a:cubicBezTo>
                  <a:pt x="18514" y="7315"/>
                  <a:pt x="18362" y="6728"/>
                  <a:pt x="18191" y="6102"/>
                </a:cubicBezTo>
                <a:cubicBezTo>
                  <a:pt x="18162" y="6043"/>
                  <a:pt x="18106" y="6015"/>
                  <a:pt x="18051" y="6015"/>
                </a:cubicBezTo>
                <a:cubicBezTo>
                  <a:pt x="17966" y="6015"/>
                  <a:pt x="17884" y="6082"/>
                  <a:pt x="17907" y="6197"/>
                </a:cubicBezTo>
                <a:cubicBezTo>
                  <a:pt x="18589" y="8623"/>
                  <a:pt x="19253" y="11050"/>
                  <a:pt x="19935" y="13476"/>
                </a:cubicBezTo>
                <a:lnTo>
                  <a:pt x="20428" y="15315"/>
                </a:lnTo>
                <a:cubicBezTo>
                  <a:pt x="20599" y="15903"/>
                  <a:pt x="20788" y="16491"/>
                  <a:pt x="20902" y="17078"/>
                </a:cubicBezTo>
                <a:cubicBezTo>
                  <a:pt x="21016" y="17609"/>
                  <a:pt x="21035" y="18216"/>
                  <a:pt x="20750" y="18690"/>
                </a:cubicBezTo>
                <a:cubicBezTo>
                  <a:pt x="20542" y="19050"/>
                  <a:pt x="20144" y="19296"/>
                  <a:pt x="19727" y="19334"/>
                </a:cubicBezTo>
                <a:cubicBezTo>
                  <a:pt x="19253" y="19334"/>
                  <a:pt x="18950" y="18917"/>
                  <a:pt x="18798" y="18519"/>
                </a:cubicBezTo>
                <a:cubicBezTo>
                  <a:pt x="18627" y="18026"/>
                  <a:pt x="18495" y="17533"/>
                  <a:pt x="18400" y="17040"/>
                </a:cubicBezTo>
                <a:cubicBezTo>
                  <a:pt x="18172" y="15979"/>
                  <a:pt x="17983" y="14898"/>
                  <a:pt x="17812" y="13837"/>
                </a:cubicBezTo>
                <a:cubicBezTo>
                  <a:pt x="17452" y="11713"/>
                  <a:pt x="17130" y="9571"/>
                  <a:pt x="16428" y="7524"/>
                </a:cubicBezTo>
                <a:cubicBezTo>
                  <a:pt x="16239" y="7031"/>
                  <a:pt x="16049" y="6538"/>
                  <a:pt x="15822" y="6064"/>
                </a:cubicBezTo>
                <a:cubicBezTo>
                  <a:pt x="15632" y="5590"/>
                  <a:pt x="15386" y="5154"/>
                  <a:pt x="15082" y="4756"/>
                </a:cubicBezTo>
                <a:cubicBezTo>
                  <a:pt x="14841" y="4446"/>
                  <a:pt x="14506" y="4199"/>
                  <a:pt x="14120" y="4199"/>
                </a:cubicBezTo>
                <a:cubicBezTo>
                  <a:pt x="14081" y="4199"/>
                  <a:pt x="14042" y="4201"/>
                  <a:pt x="14002" y="4207"/>
                </a:cubicBezTo>
                <a:cubicBezTo>
                  <a:pt x="13661" y="4282"/>
                  <a:pt x="13395" y="4529"/>
                  <a:pt x="13281" y="4851"/>
                </a:cubicBezTo>
                <a:cubicBezTo>
                  <a:pt x="13149" y="5230"/>
                  <a:pt x="13092" y="5609"/>
                  <a:pt x="13130" y="6007"/>
                </a:cubicBezTo>
                <a:cubicBezTo>
                  <a:pt x="13187" y="6538"/>
                  <a:pt x="13281" y="7088"/>
                  <a:pt x="13395" y="7619"/>
                </a:cubicBezTo>
                <a:cubicBezTo>
                  <a:pt x="13623" y="8794"/>
                  <a:pt x="13907" y="9969"/>
                  <a:pt x="14267" y="11126"/>
                </a:cubicBezTo>
                <a:cubicBezTo>
                  <a:pt x="14608" y="12244"/>
                  <a:pt x="15044" y="13344"/>
                  <a:pt x="15442" y="14443"/>
                </a:cubicBezTo>
                <a:cubicBezTo>
                  <a:pt x="15879" y="15524"/>
                  <a:pt x="16182" y="16642"/>
                  <a:pt x="16333" y="17799"/>
                </a:cubicBezTo>
                <a:cubicBezTo>
                  <a:pt x="16409" y="18329"/>
                  <a:pt x="16390" y="18879"/>
                  <a:pt x="16296" y="19410"/>
                </a:cubicBezTo>
                <a:cubicBezTo>
                  <a:pt x="16277" y="19618"/>
                  <a:pt x="16144" y="19789"/>
                  <a:pt x="15973" y="19884"/>
                </a:cubicBezTo>
                <a:cubicBezTo>
                  <a:pt x="15943" y="19889"/>
                  <a:pt x="15912" y="19892"/>
                  <a:pt x="15882" y="19892"/>
                </a:cubicBezTo>
                <a:cubicBezTo>
                  <a:pt x="15710" y="19892"/>
                  <a:pt x="15558" y="19802"/>
                  <a:pt x="15461" y="19656"/>
                </a:cubicBezTo>
                <a:cubicBezTo>
                  <a:pt x="15329" y="19467"/>
                  <a:pt x="15215" y="19258"/>
                  <a:pt x="15139" y="19031"/>
                </a:cubicBezTo>
                <a:cubicBezTo>
                  <a:pt x="15025" y="18746"/>
                  <a:pt x="14912" y="18481"/>
                  <a:pt x="14817" y="18197"/>
                </a:cubicBezTo>
                <a:cubicBezTo>
                  <a:pt x="14608" y="17628"/>
                  <a:pt x="14419" y="17059"/>
                  <a:pt x="14248" y="16491"/>
                </a:cubicBezTo>
                <a:cubicBezTo>
                  <a:pt x="13888" y="15353"/>
                  <a:pt x="13566" y="14178"/>
                  <a:pt x="13300" y="13003"/>
                </a:cubicBezTo>
                <a:cubicBezTo>
                  <a:pt x="13073" y="12017"/>
                  <a:pt x="12921" y="11031"/>
                  <a:pt x="12694" y="10045"/>
                </a:cubicBezTo>
                <a:cubicBezTo>
                  <a:pt x="12334" y="8377"/>
                  <a:pt x="11822" y="6576"/>
                  <a:pt x="10590" y="5306"/>
                </a:cubicBezTo>
                <a:cubicBezTo>
                  <a:pt x="10305" y="5022"/>
                  <a:pt x="9983" y="4756"/>
                  <a:pt x="9623" y="4548"/>
                </a:cubicBezTo>
                <a:cubicBezTo>
                  <a:pt x="9603" y="4534"/>
                  <a:pt x="9580" y="4528"/>
                  <a:pt x="9558" y="4528"/>
                </a:cubicBezTo>
                <a:cubicBezTo>
                  <a:pt x="9517" y="4528"/>
                  <a:pt x="9477" y="4549"/>
                  <a:pt x="9452" y="4586"/>
                </a:cubicBezTo>
                <a:cubicBezTo>
                  <a:pt x="8978" y="5458"/>
                  <a:pt x="9016" y="6481"/>
                  <a:pt x="9168" y="7448"/>
                </a:cubicBezTo>
                <a:cubicBezTo>
                  <a:pt x="9338" y="8510"/>
                  <a:pt x="9604" y="9571"/>
                  <a:pt x="9869" y="10633"/>
                </a:cubicBezTo>
                <a:cubicBezTo>
                  <a:pt x="10438" y="12832"/>
                  <a:pt x="11101" y="14993"/>
                  <a:pt x="11879" y="17135"/>
                </a:cubicBezTo>
                <a:cubicBezTo>
                  <a:pt x="12182" y="18007"/>
                  <a:pt x="12618" y="19182"/>
                  <a:pt x="11784" y="19922"/>
                </a:cubicBezTo>
                <a:cubicBezTo>
                  <a:pt x="11612" y="20082"/>
                  <a:pt x="11386" y="20166"/>
                  <a:pt x="11158" y="20166"/>
                </a:cubicBezTo>
                <a:cubicBezTo>
                  <a:pt x="11008" y="20166"/>
                  <a:pt x="10858" y="20130"/>
                  <a:pt x="10722" y="20055"/>
                </a:cubicBezTo>
                <a:cubicBezTo>
                  <a:pt x="10400" y="19827"/>
                  <a:pt x="10172" y="19524"/>
                  <a:pt x="10021" y="19182"/>
                </a:cubicBezTo>
                <a:cubicBezTo>
                  <a:pt x="9831" y="18784"/>
                  <a:pt x="9699" y="18367"/>
                  <a:pt x="9585" y="17950"/>
                </a:cubicBezTo>
                <a:lnTo>
                  <a:pt x="9111" y="16244"/>
                </a:lnTo>
                <a:lnTo>
                  <a:pt x="8125" y="12832"/>
                </a:lnTo>
                <a:cubicBezTo>
                  <a:pt x="7822" y="11732"/>
                  <a:pt x="7519" y="10614"/>
                  <a:pt x="7177" y="9514"/>
                </a:cubicBezTo>
                <a:cubicBezTo>
                  <a:pt x="6950" y="8737"/>
                  <a:pt x="6665" y="7903"/>
                  <a:pt x="6059" y="7353"/>
                </a:cubicBezTo>
                <a:cubicBezTo>
                  <a:pt x="5907" y="7221"/>
                  <a:pt x="5737" y="7107"/>
                  <a:pt x="5547" y="7012"/>
                </a:cubicBezTo>
                <a:cubicBezTo>
                  <a:pt x="5534" y="7008"/>
                  <a:pt x="5519" y="7005"/>
                  <a:pt x="5505" y="7005"/>
                </a:cubicBezTo>
                <a:cubicBezTo>
                  <a:pt x="5457" y="7005"/>
                  <a:pt x="5410" y="7030"/>
                  <a:pt x="5395" y="7088"/>
                </a:cubicBezTo>
                <a:cubicBezTo>
                  <a:pt x="5054" y="9041"/>
                  <a:pt x="5661" y="10936"/>
                  <a:pt x="6305" y="12775"/>
                </a:cubicBezTo>
                <a:cubicBezTo>
                  <a:pt x="6628" y="13723"/>
                  <a:pt x="6988" y="14671"/>
                  <a:pt x="7253" y="15638"/>
                </a:cubicBezTo>
                <a:cubicBezTo>
                  <a:pt x="7386" y="16093"/>
                  <a:pt x="7481" y="16566"/>
                  <a:pt x="7537" y="17059"/>
                </a:cubicBezTo>
                <a:cubicBezTo>
                  <a:pt x="7556" y="17457"/>
                  <a:pt x="7481" y="17969"/>
                  <a:pt x="7064" y="18121"/>
                </a:cubicBezTo>
                <a:cubicBezTo>
                  <a:pt x="6994" y="18147"/>
                  <a:pt x="6924" y="18158"/>
                  <a:pt x="6855" y="18158"/>
                </a:cubicBezTo>
                <a:cubicBezTo>
                  <a:pt x="6568" y="18158"/>
                  <a:pt x="6295" y="17959"/>
                  <a:pt x="6097" y="17761"/>
                </a:cubicBezTo>
                <a:cubicBezTo>
                  <a:pt x="5774" y="17438"/>
                  <a:pt x="5547" y="17059"/>
                  <a:pt x="5376" y="16642"/>
                </a:cubicBezTo>
                <a:cubicBezTo>
                  <a:pt x="4959" y="15619"/>
                  <a:pt x="4561" y="14595"/>
                  <a:pt x="4182" y="13571"/>
                </a:cubicBezTo>
                <a:cubicBezTo>
                  <a:pt x="3405" y="11505"/>
                  <a:pt x="2703" y="9401"/>
                  <a:pt x="2059" y="7278"/>
                </a:cubicBezTo>
                <a:cubicBezTo>
                  <a:pt x="1414" y="5154"/>
                  <a:pt x="846" y="3012"/>
                  <a:pt x="334" y="851"/>
                </a:cubicBezTo>
                <a:cubicBezTo>
                  <a:pt x="277" y="586"/>
                  <a:pt x="220" y="320"/>
                  <a:pt x="163" y="55"/>
                </a:cubicBezTo>
                <a:cubicBezTo>
                  <a:pt x="156" y="17"/>
                  <a:pt x="126" y="0"/>
                  <a:pt x="95" y="0"/>
                </a:cubicBezTo>
                <a:close/>
              </a:path>
            </a:pathLst>
          </a:custGeom>
          <a:solidFill>
            <a:srgbClr val="3C8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5_1_1">
    <p:spTree>
      <p:nvGrpSpPr>
        <p:cNvPr id="1" name="Shape 1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9" name="Google Shape;1959;p33"/>
          <p:cNvPicPr preferRelativeResize="0"/>
          <p:nvPr/>
        </p:nvPicPr>
        <p:blipFill>
          <a:blip r:embed="rId2">
            <a:alphaModFix amt="66000"/>
          </a:blip>
          <a:stretch>
            <a:fillRect/>
          </a:stretch>
        </p:blipFill>
        <p:spPr>
          <a:xfrm rot="-2343514" flipH="1">
            <a:off x="-1166545" y="-1270720"/>
            <a:ext cx="3297389" cy="22766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0" name="Google Shape;1960;p33"/>
          <p:cNvGrpSpPr/>
          <p:nvPr/>
        </p:nvGrpSpPr>
        <p:grpSpPr>
          <a:xfrm rot="-8099954">
            <a:off x="15431" y="-572435"/>
            <a:ext cx="1344367" cy="1995327"/>
            <a:chOff x="272875" y="1527563"/>
            <a:chExt cx="255950" cy="455000"/>
          </a:xfrm>
        </p:grpSpPr>
        <p:sp>
          <p:nvSpPr>
            <p:cNvPr id="1961" name="Google Shape;1961;p3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3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3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3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3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3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3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996" name="Google Shape;1996;p33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-5809801" flipH="1">
            <a:off x="7609918" y="-1097658"/>
            <a:ext cx="2894870" cy="25933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7" name="Google Shape;1997;p33"/>
          <p:cNvPicPr preferRelativeResize="0"/>
          <p:nvPr/>
        </p:nvPicPr>
        <p:blipFill>
          <a:blip r:embed="rId4">
            <a:alphaModFix amt="76000"/>
          </a:blip>
          <a:stretch>
            <a:fillRect/>
          </a:stretch>
        </p:blipFill>
        <p:spPr>
          <a:xfrm rot="10754694">
            <a:off x="2497948" y="4487275"/>
            <a:ext cx="7605809" cy="28323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8" name="Google Shape;1998;p33"/>
          <p:cNvGrpSpPr/>
          <p:nvPr/>
        </p:nvGrpSpPr>
        <p:grpSpPr>
          <a:xfrm flipH="1">
            <a:off x="-624375" y="3487614"/>
            <a:ext cx="1344377" cy="2469659"/>
            <a:chOff x="272875" y="1419395"/>
            <a:chExt cx="255950" cy="563168"/>
          </a:xfrm>
        </p:grpSpPr>
        <p:sp>
          <p:nvSpPr>
            <p:cNvPr id="1999" name="Google Shape;1999;p33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3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3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3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3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3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3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3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3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3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3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3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3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3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3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3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3"/>
            <p:cNvSpPr/>
            <p:nvPr/>
          </p:nvSpPr>
          <p:spPr>
            <a:xfrm>
              <a:off x="369050" y="1615955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3"/>
            <p:cNvSpPr/>
            <p:nvPr/>
          </p:nvSpPr>
          <p:spPr>
            <a:xfrm>
              <a:off x="490635" y="1582215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3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3"/>
            <p:cNvSpPr/>
            <p:nvPr/>
          </p:nvSpPr>
          <p:spPr>
            <a:xfrm>
              <a:off x="438343" y="1487068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3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3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3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3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3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3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3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3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3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3"/>
            <p:cNvSpPr/>
            <p:nvPr/>
          </p:nvSpPr>
          <p:spPr>
            <a:xfrm>
              <a:off x="360075" y="195388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3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3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3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3"/>
            <p:cNvSpPr/>
            <p:nvPr/>
          </p:nvSpPr>
          <p:spPr>
            <a:xfrm>
              <a:off x="394558" y="1560904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3"/>
            <p:cNvSpPr/>
            <p:nvPr/>
          </p:nvSpPr>
          <p:spPr>
            <a:xfrm>
              <a:off x="418850" y="1419395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5_1_1_1"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5" name="Google Shape;2035;p34"/>
          <p:cNvPicPr preferRelativeResize="0"/>
          <p:nvPr/>
        </p:nvPicPr>
        <p:blipFill>
          <a:blip r:embed="rId2">
            <a:alphaModFix amt="64000"/>
          </a:blip>
          <a:stretch>
            <a:fillRect/>
          </a:stretch>
        </p:blipFill>
        <p:spPr>
          <a:xfrm rot="5400000">
            <a:off x="6963311" y="-630813"/>
            <a:ext cx="3592176" cy="302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6" name="Google Shape;2036;p34"/>
          <p:cNvPicPr preferRelativeResize="0"/>
          <p:nvPr/>
        </p:nvPicPr>
        <p:blipFill>
          <a:blip r:embed="rId3">
            <a:alphaModFix amt="66000"/>
          </a:blip>
          <a:stretch>
            <a:fillRect/>
          </a:stretch>
        </p:blipFill>
        <p:spPr>
          <a:xfrm rot="1326165" flipH="1">
            <a:off x="-191445" y="4128883"/>
            <a:ext cx="3297389" cy="22766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37" name="Google Shape;2037;p34"/>
          <p:cNvGrpSpPr/>
          <p:nvPr/>
        </p:nvGrpSpPr>
        <p:grpSpPr>
          <a:xfrm rot="-2700000">
            <a:off x="8026513" y="-183341"/>
            <a:ext cx="1344349" cy="1995327"/>
            <a:chOff x="272875" y="1527563"/>
            <a:chExt cx="255950" cy="455000"/>
          </a:xfrm>
        </p:grpSpPr>
        <p:sp>
          <p:nvSpPr>
            <p:cNvPr id="2038" name="Google Shape;2038;p34"/>
            <p:cNvSpPr/>
            <p:nvPr/>
          </p:nvSpPr>
          <p:spPr>
            <a:xfrm>
              <a:off x="471925" y="1963988"/>
              <a:ext cx="26575" cy="18575"/>
            </a:xfrm>
            <a:custGeom>
              <a:avLst/>
              <a:gdLst/>
              <a:ahLst/>
              <a:cxnLst/>
              <a:rect l="l" t="t" r="r" b="b"/>
              <a:pathLst>
                <a:path w="1063" h="743" extrusionOk="0">
                  <a:moveTo>
                    <a:pt x="724" y="0"/>
                  </a:moveTo>
                  <a:cubicBezTo>
                    <a:pt x="636" y="0"/>
                    <a:pt x="547" y="14"/>
                    <a:pt x="512" y="41"/>
                  </a:cubicBezTo>
                  <a:cubicBezTo>
                    <a:pt x="323" y="230"/>
                    <a:pt x="152" y="420"/>
                    <a:pt x="0" y="628"/>
                  </a:cubicBezTo>
                  <a:lnTo>
                    <a:pt x="57" y="742"/>
                  </a:lnTo>
                  <a:cubicBezTo>
                    <a:pt x="247" y="742"/>
                    <a:pt x="436" y="704"/>
                    <a:pt x="626" y="647"/>
                  </a:cubicBezTo>
                  <a:cubicBezTo>
                    <a:pt x="929" y="496"/>
                    <a:pt x="1062" y="249"/>
                    <a:pt x="948" y="60"/>
                  </a:cubicBezTo>
                  <a:cubicBezTo>
                    <a:pt x="928" y="19"/>
                    <a:pt x="826" y="0"/>
                    <a:pt x="72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4"/>
            <p:cNvSpPr/>
            <p:nvPr/>
          </p:nvSpPr>
          <p:spPr>
            <a:xfrm>
              <a:off x="366725" y="1787738"/>
              <a:ext cx="29875" cy="22300"/>
            </a:xfrm>
            <a:custGeom>
              <a:avLst/>
              <a:gdLst/>
              <a:ahLst/>
              <a:cxnLst/>
              <a:rect l="l" t="t" r="r" b="b"/>
              <a:pathLst>
                <a:path w="1195" h="892" extrusionOk="0">
                  <a:moveTo>
                    <a:pt x="607" y="1"/>
                  </a:moveTo>
                  <a:cubicBezTo>
                    <a:pt x="0" y="1"/>
                    <a:pt x="0" y="892"/>
                    <a:pt x="607" y="892"/>
                  </a:cubicBezTo>
                  <a:cubicBezTo>
                    <a:pt x="1194" y="892"/>
                    <a:pt x="1194" y="1"/>
                    <a:pt x="60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4"/>
            <p:cNvSpPr/>
            <p:nvPr/>
          </p:nvSpPr>
          <p:spPr>
            <a:xfrm>
              <a:off x="380450" y="183561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1"/>
                  </a:moveTo>
                  <a:cubicBezTo>
                    <a:pt x="1" y="38"/>
                    <a:pt x="1" y="323"/>
                    <a:pt x="209" y="342"/>
                  </a:cubicBezTo>
                  <a:cubicBezTo>
                    <a:pt x="399" y="323"/>
                    <a:pt x="399" y="38"/>
                    <a:pt x="209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4"/>
            <p:cNvSpPr/>
            <p:nvPr/>
          </p:nvSpPr>
          <p:spPr>
            <a:xfrm>
              <a:off x="416475" y="1837513"/>
              <a:ext cx="5700" cy="4750"/>
            </a:xfrm>
            <a:custGeom>
              <a:avLst/>
              <a:gdLst/>
              <a:ahLst/>
              <a:cxnLst/>
              <a:rect l="l" t="t" r="r" b="b"/>
              <a:pathLst>
                <a:path w="228" h="190" extrusionOk="0">
                  <a:moveTo>
                    <a:pt x="114" y="0"/>
                  </a:moveTo>
                  <a:cubicBezTo>
                    <a:pt x="0" y="19"/>
                    <a:pt x="0" y="171"/>
                    <a:pt x="114" y="190"/>
                  </a:cubicBezTo>
                  <a:cubicBezTo>
                    <a:pt x="228" y="171"/>
                    <a:pt x="228" y="19"/>
                    <a:pt x="11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4"/>
            <p:cNvSpPr/>
            <p:nvPr/>
          </p:nvSpPr>
          <p:spPr>
            <a:xfrm>
              <a:off x="415525" y="1877788"/>
              <a:ext cx="7600" cy="10675"/>
            </a:xfrm>
            <a:custGeom>
              <a:avLst/>
              <a:gdLst/>
              <a:ahLst/>
              <a:cxnLst/>
              <a:rect l="l" t="t" r="r" b="b"/>
              <a:pathLst>
                <a:path w="304" h="427" extrusionOk="0">
                  <a:moveTo>
                    <a:pt x="171" y="1"/>
                  </a:moveTo>
                  <a:cubicBezTo>
                    <a:pt x="133" y="1"/>
                    <a:pt x="95" y="20"/>
                    <a:pt x="76" y="39"/>
                  </a:cubicBezTo>
                  <a:lnTo>
                    <a:pt x="57" y="77"/>
                  </a:lnTo>
                  <a:cubicBezTo>
                    <a:pt x="38" y="95"/>
                    <a:pt x="38" y="114"/>
                    <a:pt x="38" y="133"/>
                  </a:cubicBezTo>
                  <a:lnTo>
                    <a:pt x="20" y="133"/>
                  </a:lnTo>
                  <a:cubicBezTo>
                    <a:pt x="20" y="190"/>
                    <a:pt x="20" y="228"/>
                    <a:pt x="1" y="285"/>
                  </a:cubicBezTo>
                  <a:cubicBezTo>
                    <a:pt x="1" y="304"/>
                    <a:pt x="1" y="323"/>
                    <a:pt x="20" y="342"/>
                  </a:cubicBezTo>
                  <a:cubicBezTo>
                    <a:pt x="20" y="361"/>
                    <a:pt x="38" y="380"/>
                    <a:pt x="38" y="380"/>
                  </a:cubicBezTo>
                  <a:cubicBezTo>
                    <a:pt x="57" y="399"/>
                    <a:pt x="76" y="418"/>
                    <a:pt x="95" y="418"/>
                  </a:cubicBezTo>
                  <a:cubicBezTo>
                    <a:pt x="108" y="418"/>
                    <a:pt x="121" y="426"/>
                    <a:pt x="133" y="426"/>
                  </a:cubicBezTo>
                  <a:cubicBezTo>
                    <a:pt x="140" y="426"/>
                    <a:pt x="146" y="424"/>
                    <a:pt x="152" y="418"/>
                  </a:cubicBezTo>
                  <a:lnTo>
                    <a:pt x="190" y="418"/>
                  </a:lnTo>
                  <a:cubicBezTo>
                    <a:pt x="209" y="418"/>
                    <a:pt x="228" y="418"/>
                    <a:pt x="247" y="399"/>
                  </a:cubicBezTo>
                  <a:cubicBezTo>
                    <a:pt x="285" y="361"/>
                    <a:pt x="285" y="323"/>
                    <a:pt x="285" y="285"/>
                  </a:cubicBezTo>
                  <a:lnTo>
                    <a:pt x="285" y="133"/>
                  </a:lnTo>
                  <a:cubicBezTo>
                    <a:pt x="304" y="114"/>
                    <a:pt x="304" y="95"/>
                    <a:pt x="285" y="95"/>
                  </a:cubicBezTo>
                  <a:cubicBezTo>
                    <a:pt x="285" y="77"/>
                    <a:pt x="285" y="58"/>
                    <a:pt x="266" y="39"/>
                  </a:cubicBezTo>
                  <a:cubicBezTo>
                    <a:pt x="228" y="20"/>
                    <a:pt x="209" y="1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4"/>
            <p:cNvSpPr/>
            <p:nvPr/>
          </p:nvSpPr>
          <p:spPr>
            <a:xfrm>
              <a:off x="432600" y="1937038"/>
              <a:ext cx="10450" cy="8075"/>
            </a:xfrm>
            <a:custGeom>
              <a:avLst/>
              <a:gdLst/>
              <a:ahLst/>
              <a:cxnLst/>
              <a:rect l="l" t="t" r="r" b="b"/>
              <a:pathLst>
                <a:path w="418" h="323" extrusionOk="0">
                  <a:moveTo>
                    <a:pt x="209" y="0"/>
                  </a:moveTo>
                  <a:cubicBezTo>
                    <a:pt x="0" y="0"/>
                    <a:pt x="0" y="323"/>
                    <a:pt x="209" y="323"/>
                  </a:cubicBezTo>
                  <a:cubicBezTo>
                    <a:pt x="417" y="323"/>
                    <a:pt x="417" y="0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4"/>
            <p:cNvSpPr/>
            <p:nvPr/>
          </p:nvSpPr>
          <p:spPr>
            <a:xfrm>
              <a:off x="452025" y="1974938"/>
              <a:ext cx="9500" cy="7150"/>
            </a:xfrm>
            <a:custGeom>
              <a:avLst/>
              <a:gdLst/>
              <a:ahLst/>
              <a:cxnLst/>
              <a:rect l="l" t="t" r="r" b="b"/>
              <a:pathLst>
                <a:path w="380" h="286" extrusionOk="0">
                  <a:moveTo>
                    <a:pt x="190" y="1"/>
                  </a:moveTo>
                  <a:cubicBezTo>
                    <a:pt x="0" y="1"/>
                    <a:pt x="0" y="285"/>
                    <a:pt x="190" y="285"/>
                  </a:cubicBezTo>
                  <a:cubicBezTo>
                    <a:pt x="379" y="285"/>
                    <a:pt x="379" y="1"/>
                    <a:pt x="19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4"/>
            <p:cNvSpPr/>
            <p:nvPr/>
          </p:nvSpPr>
          <p:spPr>
            <a:xfrm>
              <a:off x="472875" y="1918538"/>
              <a:ext cx="19925" cy="15200"/>
            </a:xfrm>
            <a:custGeom>
              <a:avLst/>
              <a:gdLst/>
              <a:ahLst/>
              <a:cxnLst/>
              <a:rect l="l" t="t" r="r" b="b"/>
              <a:pathLst>
                <a:path w="797" h="608" extrusionOk="0">
                  <a:moveTo>
                    <a:pt x="398" y="1"/>
                  </a:moveTo>
                  <a:cubicBezTo>
                    <a:pt x="0" y="1"/>
                    <a:pt x="0" y="608"/>
                    <a:pt x="398" y="608"/>
                  </a:cubicBezTo>
                  <a:cubicBezTo>
                    <a:pt x="797" y="608"/>
                    <a:pt x="797" y="1"/>
                    <a:pt x="398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4"/>
            <p:cNvSpPr/>
            <p:nvPr/>
          </p:nvSpPr>
          <p:spPr>
            <a:xfrm>
              <a:off x="444900" y="1890113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5"/>
                    <a:pt x="323" y="475"/>
                  </a:cubicBezTo>
                  <a:cubicBezTo>
                    <a:pt x="645" y="475"/>
                    <a:pt x="645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>
              <a:off x="398475" y="1905288"/>
              <a:ext cx="11875" cy="11400"/>
            </a:xfrm>
            <a:custGeom>
              <a:avLst/>
              <a:gdLst/>
              <a:ahLst/>
              <a:cxnLst/>
              <a:rect l="l" t="t" r="r" b="b"/>
              <a:pathLst>
                <a:path w="475" h="456" extrusionOk="0">
                  <a:moveTo>
                    <a:pt x="228" y="0"/>
                  </a:moveTo>
                  <a:cubicBezTo>
                    <a:pt x="0" y="57"/>
                    <a:pt x="0" y="398"/>
                    <a:pt x="228" y="455"/>
                  </a:cubicBezTo>
                  <a:cubicBezTo>
                    <a:pt x="474" y="398"/>
                    <a:pt x="474" y="57"/>
                    <a:pt x="22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4"/>
            <p:cNvSpPr/>
            <p:nvPr/>
          </p:nvSpPr>
          <p:spPr>
            <a:xfrm>
              <a:off x="454400" y="1849363"/>
              <a:ext cx="11850" cy="11400"/>
            </a:xfrm>
            <a:custGeom>
              <a:avLst/>
              <a:gdLst/>
              <a:ahLst/>
              <a:cxnLst/>
              <a:rect l="l" t="t" r="r" b="b"/>
              <a:pathLst>
                <a:path w="474" h="456" extrusionOk="0">
                  <a:moveTo>
                    <a:pt x="246" y="0"/>
                  </a:moveTo>
                  <a:cubicBezTo>
                    <a:pt x="0" y="57"/>
                    <a:pt x="0" y="398"/>
                    <a:pt x="246" y="455"/>
                  </a:cubicBezTo>
                  <a:cubicBezTo>
                    <a:pt x="474" y="398"/>
                    <a:pt x="474" y="57"/>
                    <a:pt x="24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4"/>
            <p:cNvSpPr/>
            <p:nvPr/>
          </p:nvSpPr>
          <p:spPr>
            <a:xfrm>
              <a:off x="428800" y="1830863"/>
              <a:ext cx="14725" cy="11400"/>
            </a:xfrm>
            <a:custGeom>
              <a:avLst/>
              <a:gdLst/>
              <a:ahLst/>
              <a:cxnLst/>
              <a:rect l="l" t="t" r="r" b="b"/>
              <a:pathLst>
                <a:path w="589" h="456" extrusionOk="0">
                  <a:moveTo>
                    <a:pt x="228" y="1"/>
                  </a:moveTo>
                  <a:cubicBezTo>
                    <a:pt x="190" y="1"/>
                    <a:pt x="171" y="1"/>
                    <a:pt x="133" y="20"/>
                  </a:cubicBezTo>
                  <a:cubicBezTo>
                    <a:pt x="114" y="39"/>
                    <a:pt x="76" y="39"/>
                    <a:pt x="57" y="77"/>
                  </a:cubicBezTo>
                  <a:cubicBezTo>
                    <a:pt x="38" y="96"/>
                    <a:pt x="19" y="115"/>
                    <a:pt x="19" y="153"/>
                  </a:cubicBezTo>
                  <a:cubicBezTo>
                    <a:pt x="0" y="172"/>
                    <a:pt x="0" y="209"/>
                    <a:pt x="0" y="228"/>
                  </a:cubicBezTo>
                  <a:lnTo>
                    <a:pt x="0" y="285"/>
                  </a:lnTo>
                  <a:cubicBezTo>
                    <a:pt x="0" y="323"/>
                    <a:pt x="19" y="361"/>
                    <a:pt x="57" y="399"/>
                  </a:cubicBezTo>
                  <a:lnTo>
                    <a:pt x="95" y="437"/>
                  </a:lnTo>
                  <a:cubicBezTo>
                    <a:pt x="133" y="456"/>
                    <a:pt x="171" y="456"/>
                    <a:pt x="209" y="456"/>
                  </a:cubicBezTo>
                  <a:lnTo>
                    <a:pt x="209" y="437"/>
                  </a:lnTo>
                  <a:lnTo>
                    <a:pt x="361" y="437"/>
                  </a:lnTo>
                  <a:cubicBezTo>
                    <a:pt x="398" y="437"/>
                    <a:pt x="417" y="437"/>
                    <a:pt x="455" y="418"/>
                  </a:cubicBezTo>
                  <a:cubicBezTo>
                    <a:pt x="474" y="418"/>
                    <a:pt x="493" y="399"/>
                    <a:pt x="531" y="380"/>
                  </a:cubicBezTo>
                  <a:cubicBezTo>
                    <a:pt x="550" y="361"/>
                    <a:pt x="569" y="342"/>
                    <a:pt x="569" y="304"/>
                  </a:cubicBezTo>
                  <a:cubicBezTo>
                    <a:pt x="588" y="285"/>
                    <a:pt x="588" y="247"/>
                    <a:pt x="588" y="228"/>
                  </a:cubicBezTo>
                  <a:lnTo>
                    <a:pt x="588" y="172"/>
                  </a:lnTo>
                  <a:cubicBezTo>
                    <a:pt x="569" y="134"/>
                    <a:pt x="550" y="96"/>
                    <a:pt x="531" y="58"/>
                  </a:cubicBezTo>
                  <a:lnTo>
                    <a:pt x="493" y="39"/>
                  </a:lnTo>
                  <a:cubicBezTo>
                    <a:pt x="455" y="20"/>
                    <a:pt x="417" y="1"/>
                    <a:pt x="38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>
              <a:off x="440175" y="1765463"/>
              <a:ext cx="18025" cy="14725"/>
            </a:xfrm>
            <a:custGeom>
              <a:avLst/>
              <a:gdLst/>
              <a:ahLst/>
              <a:cxnLst/>
              <a:rect l="l" t="t" r="r" b="b"/>
              <a:pathLst>
                <a:path w="721" h="589" extrusionOk="0">
                  <a:moveTo>
                    <a:pt x="361" y="1"/>
                  </a:moveTo>
                  <a:cubicBezTo>
                    <a:pt x="0" y="20"/>
                    <a:pt x="0" y="551"/>
                    <a:pt x="361" y="589"/>
                  </a:cubicBezTo>
                  <a:cubicBezTo>
                    <a:pt x="721" y="551"/>
                    <a:pt x="721" y="20"/>
                    <a:pt x="36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4"/>
            <p:cNvSpPr/>
            <p:nvPr/>
          </p:nvSpPr>
          <p:spPr>
            <a:xfrm>
              <a:off x="385200" y="1777313"/>
              <a:ext cx="15650" cy="13300"/>
            </a:xfrm>
            <a:custGeom>
              <a:avLst/>
              <a:gdLst/>
              <a:ahLst/>
              <a:cxnLst/>
              <a:rect l="l" t="t" r="r" b="b"/>
              <a:pathLst>
                <a:path w="626" h="532" extrusionOk="0">
                  <a:moveTo>
                    <a:pt x="323" y="1"/>
                  </a:moveTo>
                  <a:cubicBezTo>
                    <a:pt x="0" y="39"/>
                    <a:pt x="0" y="494"/>
                    <a:pt x="323" y="532"/>
                  </a:cubicBezTo>
                  <a:cubicBezTo>
                    <a:pt x="626" y="494"/>
                    <a:pt x="626" y="39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4"/>
            <p:cNvSpPr/>
            <p:nvPr/>
          </p:nvSpPr>
          <p:spPr>
            <a:xfrm>
              <a:off x="399875" y="1703388"/>
              <a:ext cx="16150" cy="11875"/>
            </a:xfrm>
            <a:custGeom>
              <a:avLst/>
              <a:gdLst/>
              <a:ahLst/>
              <a:cxnLst/>
              <a:rect l="l" t="t" r="r" b="b"/>
              <a:pathLst>
                <a:path w="646" h="475" extrusionOk="0">
                  <a:moveTo>
                    <a:pt x="323" y="1"/>
                  </a:moveTo>
                  <a:cubicBezTo>
                    <a:pt x="1" y="1"/>
                    <a:pt x="1" y="474"/>
                    <a:pt x="323" y="474"/>
                  </a:cubicBezTo>
                  <a:cubicBezTo>
                    <a:pt x="646" y="474"/>
                    <a:pt x="646" y="1"/>
                    <a:pt x="32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4"/>
            <p:cNvSpPr/>
            <p:nvPr/>
          </p:nvSpPr>
          <p:spPr>
            <a:xfrm>
              <a:off x="354400" y="1709538"/>
              <a:ext cx="17550" cy="14250"/>
            </a:xfrm>
            <a:custGeom>
              <a:avLst/>
              <a:gdLst/>
              <a:ahLst/>
              <a:cxnLst/>
              <a:rect l="l" t="t" r="r" b="b"/>
              <a:pathLst>
                <a:path w="702" h="570" extrusionOk="0">
                  <a:moveTo>
                    <a:pt x="341" y="1"/>
                  </a:moveTo>
                  <a:cubicBezTo>
                    <a:pt x="0" y="20"/>
                    <a:pt x="0" y="532"/>
                    <a:pt x="341" y="570"/>
                  </a:cubicBezTo>
                  <a:cubicBezTo>
                    <a:pt x="702" y="532"/>
                    <a:pt x="702" y="20"/>
                    <a:pt x="34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4"/>
            <p:cNvSpPr/>
            <p:nvPr/>
          </p:nvSpPr>
          <p:spPr>
            <a:xfrm>
              <a:off x="338275" y="1701963"/>
              <a:ext cx="19450" cy="14250"/>
            </a:xfrm>
            <a:custGeom>
              <a:avLst/>
              <a:gdLst/>
              <a:ahLst/>
              <a:cxnLst/>
              <a:rect l="l" t="t" r="r" b="b"/>
              <a:pathLst>
                <a:path w="778" h="570" extrusionOk="0">
                  <a:moveTo>
                    <a:pt x="416" y="0"/>
                  </a:moveTo>
                  <a:cubicBezTo>
                    <a:pt x="411" y="0"/>
                    <a:pt x="405" y="0"/>
                    <a:pt x="399" y="1"/>
                  </a:cubicBezTo>
                  <a:cubicBezTo>
                    <a:pt x="1" y="1"/>
                    <a:pt x="1" y="569"/>
                    <a:pt x="399" y="569"/>
                  </a:cubicBezTo>
                  <a:cubicBezTo>
                    <a:pt x="772" y="569"/>
                    <a:pt x="778" y="0"/>
                    <a:pt x="41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4"/>
            <p:cNvSpPr/>
            <p:nvPr/>
          </p:nvSpPr>
          <p:spPr>
            <a:xfrm>
              <a:off x="388050" y="1631363"/>
              <a:ext cx="17550" cy="13750"/>
            </a:xfrm>
            <a:custGeom>
              <a:avLst/>
              <a:gdLst/>
              <a:ahLst/>
              <a:cxnLst/>
              <a:rect l="l" t="t" r="r" b="b"/>
              <a:pathLst>
                <a:path w="702" h="550" extrusionOk="0">
                  <a:moveTo>
                    <a:pt x="360" y="0"/>
                  </a:moveTo>
                  <a:cubicBezTo>
                    <a:pt x="0" y="0"/>
                    <a:pt x="0" y="550"/>
                    <a:pt x="360" y="550"/>
                  </a:cubicBezTo>
                  <a:cubicBezTo>
                    <a:pt x="701" y="550"/>
                    <a:pt x="701" y="0"/>
                    <a:pt x="360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>
              <a:off x="297525" y="1637988"/>
              <a:ext cx="18975" cy="14725"/>
            </a:xfrm>
            <a:custGeom>
              <a:avLst/>
              <a:gdLst/>
              <a:ahLst/>
              <a:cxnLst/>
              <a:rect l="l" t="t" r="r" b="b"/>
              <a:pathLst>
                <a:path w="759" h="589" extrusionOk="0">
                  <a:moveTo>
                    <a:pt x="379" y="0"/>
                  </a:moveTo>
                  <a:cubicBezTo>
                    <a:pt x="0" y="0"/>
                    <a:pt x="0" y="588"/>
                    <a:pt x="379" y="588"/>
                  </a:cubicBezTo>
                  <a:cubicBezTo>
                    <a:pt x="759" y="588"/>
                    <a:pt x="759" y="0"/>
                    <a:pt x="37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4"/>
            <p:cNvSpPr/>
            <p:nvPr/>
          </p:nvSpPr>
          <p:spPr>
            <a:xfrm>
              <a:off x="356275" y="1585363"/>
              <a:ext cx="20875" cy="15675"/>
            </a:xfrm>
            <a:custGeom>
              <a:avLst/>
              <a:gdLst/>
              <a:ahLst/>
              <a:cxnLst/>
              <a:rect l="l" t="t" r="r" b="b"/>
              <a:pathLst>
                <a:path w="835" h="627" extrusionOk="0">
                  <a:moveTo>
                    <a:pt x="436" y="1"/>
                  </a:moveTo>
                  <a:cubicBezTo>
                    <a:pt x="430" y="1"/>
                    <a:pt x="424" y="1"/>
                    <a:pt x="418" y="1"/>
                  </a:cubicBezTo>
                  <a:cubicBezTo>
                    <a:pt x="1" y="1"/>
                    <a:pt x="1" y="627"/>
                    <a:pt x="418" y="627"/>
                  </a:cubicBezTo>
                  <a:cubicBezTo>
                    <a:pt x="829" y="627"/>
                    <a:pt x="835" y="1"/>
                    <a:pt x="43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4"/>
            <p:cNvSpPr/>
            <p:nvPr/>
          </p:nvSpPr>
          <p:spPr>
            <a:xfrm>
              <a:off x="311750" y="1588238"/>
              <a:ext cx="12800" cy="9500"/>
            </a:xfrm>
            <a:custGeom>
              <a:avLst/>
              <a:gdLst/>
              <a:ahLst/>
              <a:cxnLst/>
              <a:rect l="l" t="t" r="r" b="b"/>
              <a:pathLst>
                <a:path w="512" h="380" extrusionOk="0">
                  <a:moveTo>
                    <a:pt x="265" y="0"/>
                  </a:moveTo>
                  <a:cubicBezTo>
                    <a:pt x="0" y="0"/>
                    <a:pt x="0" y="379"/>
                    <a:pt x="265" y="379"/>
                  </a:cubicBezTo>
                  <a:cubicBezTo>
                    <a:pt x="512" y="379"/>
                    <a:pt x="512" y="0"/>
                    <a:pt x="265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4"/>
            <p:cNvSpPr/>
            <p:nvPr/>
          </p:nvSpPr>
          <p:spPr>
            <a:xfrm>
              <a:off x="285675" y="1574488"/>
              <a:ext cx="20400" cy="15175"/>
            </a:xfrm>
            <a:custGeom>
              <a:avLst/>
              <a:gdLst/>
              <a:ahLst/>
              <a:cxnLst/>
              <a:rect l="l" t="t" r="r" b="b"/>
              <a:pathLst>
                <a:path w="816" h="607" extrusionOk="0">
                  <a:moveTo>
                    <a:pt x="398" y="0"/>
                  </a:moveTo>
                  <a:cubicBezTo>
                    <a:pt x="0" y="0"/>
                    <a:pt x="0" y="607"/>
                    <a:pt x="398" y="607"/>
                  </a:cubicBezTo>
                  <a:cubicBezTo>
                    <a:pt x="816" y="607"/>
                    <a:pt x="816" y="0"/>
                    <a:pt x="39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4"/>
            <p:cNvSpPr/>
            <p:nvPr/>
          </p:nvSpPr>
          <p:spPr>
            <a:xfrm>
              <a:off x="354400" y="1551263"/>
              <a:ext cx="9975" cy="8550"/>
            </a:xfrm>
            <a:custGeom>
              <a:avLst/>
              <a:gdLst/>
              <a:ahLst/>
              <a:cxnLst/>
              <a:rect l="l" t="t" r="r" b="b"/>
              <a:pathLst>
                <a:path w="399" h="342" extrusionOk="0">
                  <a:moveTo>
                    <a:pt x="209" y="0"/>
                  </a:moveTo>
                  <a:cubicBezTo>
                    <a:pt x="0" y="38"/>
                    <a:pt x="0" y="323"/>
                    <a:pt x="209" y="342"/>
                  </a:cubicBezTo>
                  <a:cubicBezTo>
                    <a:pt x="398" y="323"/>
                    <a:pt x="398" y="38"/>
                    <a:pt x="209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4"/>
            <p:cNvSpPr/>
            <p:nvPr/>
          </p:nvSpPr>
          <p:spPr>
            <a:xfrm>
              <a:off x="337800" y="1527563"/>
              <a:ext cx="13300" cy="11400"/>
            </a:xfrm>
            <a:custGeom>
              <a:avLst/>
              <a:gdLst/>
              <a:ahLst/>
              <a:cxnLst/>
              <a:rect l="l" t="t" r="r" b="b"/>
              <a:pathLst>
                <a:path w="532" h="456" extrusionOk="0">
                  <a:moveTo>
                    <a:pt x="266" y="1"/>
                  </a:moveTo>
                  <a:cubicBezTo>
                    <a:pt x="1" y="38"/>
                    <a:pt x="1" y="418"/>
                    <a:pt x="266" y="455"/>
                  </a:cubicBezTo>
                  <a:cubicBezTo>
                    <a:pt x="531" y="418"/>
                    <a:pt x="531" y="38"/>
                    <a:pt x="266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4"/>
            <p:cNvSpPr/>
            <p:nvPr/>
          </p:nvSpPr>
          <p:spPr>
            <a:xfrm>
              <a:off x="272875" y="1700063"/>
              <a:ext cx="23250" cy="18050"/>
            </a:xfrm>
            <a:custGeom>
              <a:avLst/>
              <a:gdLst/>
              <a:ahLst/>
              <a:cxnLst/>
              <a:rect l="l" t="t" r="r" b="b"/>
              <a:pathLst>
                <a:path w="930" h="722" extrusionOk="0">
                  <a:moveTo>
                    <a:pt x="474" y="1"/>
                  </a:moveTo>
                  <a:cubicBezTo>
                    <a:pt x="0" y="1"/>
                    <a:pt x="0" y="721"/>
                    <a:pt x="474" y="721"/>
                  </a:cubicBezTo>
                  <a:cubicBezTo>
                    <a:pt x="929" y="721"/>
                    <a:pt x="929" y="1"/>
                    <a:pt x="474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4"/>
            <p:cNvSpPr/>
            <p:nvPr/>
          </p:nvSpPr>
          <p:spPr>
            <a:xfrm>
              <a:off x="507000" y="1726138"/>
              <a:ext cx="3800" cy="3350"/>
            </a:xfrm>
            <a:custGeom>
              <a:avLst/>
              <a:gdLst/>
              <a:ahLst/>
              <a:cxnLst/>
              <a:rect l="l" t="t" r="r" b="b"/>
              <a:pathLst>
                <a:path w="152" h="134" extrusionOk="0">
                  <a:moveTo>
                    <a:pt x="76" y="0"/>
                  </a:moveTo>
                  <a:cubicBezTo>
                    <a:pt x="0" y="0"/>
                    <a:pt x="0" y="114"/>
                    <a:pt x="76" y="133"/>
                  </a:cubicBezTo>
                  <a:cubicBezTo>
                    <a:pt x="152" y="114"/>
                    <a:pt x="152" y="0"/>
                    <a:pt x="7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4"/>
            <p:cNvSpPr/>
            <p:nvPr/>
          </p:nvSpPr>
          <p:spPr>
            <a:xfrm>
              <a:off x="485200" y="1780638"/>
              <a:ext cx="18025" cy="13775"/>
            </a:xfrm>
            <a:custGeom>
              <a:avLst/>
              <a:gdLst/>
              <a:ahLst/>
              <a:cxnLst/>
              <a:rect l="l" t="t" r="r" b="b"/>
              <a:pathLst>
                <a:path w="721" h="551" extrusionOk="0">
                  <a:moveTo>
                    <a:pt x="360" y="1"/>
                  </a:moveTo>
                  <a:cubicBezTo>
                    <a:pt x="0" y="1"/>
                    <a:pt x="0" y="550"/>
                    <a:pt x="360" y="550"/>
                  </a:cubicBezTo>
                  <a:cubicBezTo>
                    <a:pt x="721" y="550"/>
                    <a:pt x="721" y="1"/>
                    <a:pt x="360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4"/>
            <p:cNvSpPr/>
            <p:nvPr/>
          </p:nvSpPr>
          <p:spPr>
            <a:xfrm>
              <a:off x="502250" y="1829463"/>
              <a:ext cx="9500" cy="6175"/>
            </a:xfrm>
            <a:custGeom>
              <a:avLst/>
              <a:gdLst/>
              <a:ahLst/>
              <a:cxnLst/>
              <a:rect l="l" t="t" r="r" b="b"/>
              <a:pathLst>
                <a:path w="380" h="247" extrusionOk="0">
                  <a:moveTo>
                    <a:pt x="114" y="0"/>
                  </a:moveTo>
                  <a:cubicBezTo>
                    <a:pt x="77" y="0"/>
                    <a:pt x="39" y="19"/>
                    <a:pt x="20" y="38"/>
                  </a:cubicBezTo>
                  <a:cubicBezTo>
                    <a:pt x="20" y="38"/>
                    <a:pt x="1" y="57"/>
                    <a:pt x="1" y="76"/>
                  </a:cubicBezTo>
                  <a:cubicBezTo>
                    <a:pt x="1" y="95"/>
                    <a:pt x="1" y="114"/>
                    <a:pt x="1" y="114"/>
                  </a:cubicBezTo>
                  <a:cubicBezTo>
                    <a:pt x="1" y="152"/>
                    <a:pt x="20" y="190"/>
                    <a:pt x="39" y="209"/>
                  </a:cubicBezTo>
                  <a:cubicBezTo>
                    <a:pt x="58" y="228"/>
                    <a:pt x="95" y="247"/>
                    <a:pt x="114" y="247"/>
                  </a:cubicBezTo>
                  <a:lnTo>
                    <a:pt x="266" y="247"/>
                  </a:lnTo>
                  <a:cubicBezTo>
                    <a:pt x="304" y="247"/>
                    <a:pt x="342" y="228"/>
                    <a:pt x="361" y="209"/>
                  </a:cubicBezTo>
                  <a:cubicBezTo>
                    <a:pt x="361" y="190"/>
                    <a:pt x="380" y="190"/>
                    <a:pt x="380" y="171"/>
                  </a:cubicBezTo>
                  <a:cubicBezTo>
                    <a:pt x="380" y="152"/>
                    <a:pt x="380" y="133"/>
                    <a:pt x="380" y="114"/>
                  </a:cubicBezTo>
                  <a:cubicBezTo>
                    <a:pt x="380" y="95"/>
                    <a:pt x="361" y="57"/>
                    <a:pt x="342" y="38"/>
                  </a:cubicBezTo>
                  <a:cubicBezTo>
                    <a:pt x="323" y="19"/>
                    <a:pt x="285" y="0"/>
                    <a:pt x="266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4"/>
            <p:cNvSpPr/>
            <p:nvPr/>
          </p:nvSpPr>
          <p:spPr>
            <a:xfrm>
              <a:off x="504150" y="1867838"/>
              <a:ext cx="24675" cy="18975"/>
            </a:xfrm>
            <a:custGeom>
              <a:avLst/>
              <a:gdLst/>
              <a:ahLst/>
              <a:cxnLst/>
              <a:rect l="l" t="t" r="r" b="b"/>
              <a:pathLst>
                <a:path w="987" h="759" extrusionOk="0">
                  <a:moveTo>
                    <a:pt x="493" y="1"/>
                  </a:moveTo>
                  <a:cubicBezTo>
                    <a:pt x="1" y="1"/>
                    <a:pt x="1" y="759"/>
                    <a:pt x="493" y="759"/>
                  </a:cubicBezTo>
                  <a:cubicBezTo>
                    <a:pt x="986" y="759"/>
                    <a:pt x="986" y="1"/>
                    <a:pt x="493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4"/>
            <p:cNvSpPr/>
            <p:nvPr/>
          </p:nvSpPr>
          <p:spPr>
            <a:xfrm>
              <a:off x="360075" y="1880163"/>
              <a:ext cx="20875" cy="17075"/>
            </a:xfrm>
            <a:custGeom>
              <a:avLst/>
              <a:gdLst/>
              <a:ahLst/>
              <a:cxnLst/>
              <a:rect l="l" t="t" r="r" b="b"/>
              <a:pathLst>
                <a:path w="835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cubicBezTo>
                    <a:pt x="835" y="645"/>
                    <a:pt x="835" y="38"/>
                    <a:pt x="418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4"/>
            <p:cNvSpPr/>
            <p:nvPr/>
          </p:nvSpPr>
          <p:spPr>
            <a:xfrm>
              <a:off x="319325" y="1860263"/>
              <a:ext cx="16125" cy="12350"/>
            </a:xfrm>
            <a:custGeom>
              <a:avLst/>
              <a:gdLst/>
              <a:ahLst/>
              <a:cxnLst/>
              <a:rect l="l" t="t" r="r" b="b"/>
              <a:pathLst>
                <a:path w="645" h="494" extrusionOk="0">
                  <a:moveTo>
                    <a:pt x="247" y="0"/>
                  </a:moveTo>
                  <a:cubicBezTo>
                    <a:pt x="228" y="0"/>
                    <a:pt x="190" y="0"/>
                    <a:pt x="152" y="19"/>
                  </a:cubicBezTo>
                  <a:cubicBezTo>
                    <a:pt x="133" y="19"/>
                    <a:pt x="95" y="38"/>
                    <a:pt x="76" y="76"/>
                  </a:cubicBezTo>
                  <a:cubicBezTo>
                    <a:pt x="38" y="114"/>
                    <a:pt x="0" y="171"/>
                    <a:pt x="0" y="247"/>
                  </a:cubicBezTo>
                  <a:lnTo>
                    <a:pt x="0" y="304"/>
                  </a:lnTo>
                  <a:cubicBezTo>
                    <a:pt x="19" y="342"/>
                    <a:pt x="38" y="379"/>
                    <a:pt x="76" y="417"/>
                  </a:cubicBezTo>
                  <a:lnTo>
                    <a:pt x="114" y="455"/>
                  </a:lnTo>
                  <a:cubicBezTo>
                    <a:pt x="152" y="474"/>
                    <a:pt x="209" y="493"/>
                    <a:pt x="247" y="493"/>
                  </a:cubicBezTo>
                  <a:lnTo>
                    <a:pt x="398" y="493"/>
                  </a:lnTo>
                  <a:cubicBezTo>
                    <a:pt x="436" y="493"/>
                    <a:pt x="455" y="493"/>
                    <a:pt x="493" y="474"/>
                  </a:cubicBezTo>
                  <a:cubicBezTo>
                    <a:pt x="550" y="455"/>
                    <a:pt x="588" y="398"/>
                    <a:pt x="607" y="342"/>
                  </a:cubicBezTo>
                  <a:cubicBezTo>
                    <a:pt x="626" y="323"/>
                    <a:pt x="645" y="285"/>
                    <a:pt x="626" y="247"/>
                  </a:cubicBezTo>
                  <a:lnTo>
                    <a:pt x="626" y="190"/>
                  </a:lnTo>
                  <a:cubicBezTo>
                    <a:pt x="626" y="152"/>
                    <a:pt x="607" y="114"/>
                    <a:pt x="569" y="76"/>
                  </a:cubicBezTo>
                  <a:lnTo>
                    <a:pt x="531" y="38"/>
                  </a:lnTo>
                  <a:cubicBezTo>
                    <a:pt x="493" y="19"/>
                    <a:pt x="436" y="19"/>
                    <a:pt x="398" y="19"/>
                  </a:cubicBezTo>
                  <a:lnTo>
                    <a:pt x="398" y="0"/>
                  </a:ln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4"/>
            <p:cNvSpPr/>
            <p:nvPr/>
          </p:nvSpPr>
          <p:spPr>
            <a:xfrm>
              <a:off x="325475" y="1808138"/>
              <a:ext cx="15675" cy="11850"/>
            </a:xfrm>
            <a:custGeom>
              <a:avLst/>
              <a:gdLst/>
              <a:ahLst/>
              <a:cxnLst/>
              <a:rect l="l" t="t" r="r" b="b"/>
              <a:pathLst>
                <a:path w="627" h="474" extrusionOk="0">
                  <a:moveTo>
                    <a:pt x="304" y="0"/>
                  </a:moveTo>
                  <a:cubicBezTo>
                    <a:pt x="1" y="0"/>
                    <a:pt x="1" y="474"/>
                    <a:pt x="304" y="474"/>
                  </a:cubicBezTo>
                  <a:cubicBezTo>
                    <a:pt x="626" y="474"/>
                    <a:pt x="626" y="0"/>
                    <a:pt x="30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4"/>
            <p:cNvSpPr/>
            <p:nvPr/>
          </p:nvSpPr>
          <p:spPr>
            <a:xfrm>
              <a:off x="298950" y="1787738"/>
              <a:ext cx="8550" cy="7150"/>
            </a:xfrm>
            <a:custGeom>
              <a:avLst/>
              <a:gdLst/>
              <a:ahLst/>
              <a:cxnLst/>
              <a:rect l="l" t="t" r="r" b="b"/>
              <a:pathLst>
                <a:path w="342" h="286" extrusionOk="0">
                  <a:moveTo>
                    <a:pt x="171" y="1"/>
                  </a:moveTo>
                  <a:cubicBezTo>
                    <a:pt x="0" y="20"/>
                    <a:pt x="0" y="266"/>
                    <a:pt x="171" y="285"/>
                  </a:cubicBezTo>
                  <a:cubicBezTo>
                    <a:pt x="341" y="266"/>
                    <a:pt x="341" y="20"/>
                    <a:pt x="171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4"/>
            <p:cNvSpPr/>
            <p:nvPr/>
          </p:nvSpPr>
          <p:spPr>
            <a:xfrm>
              <a:off x="445850" y="1622338"/>
              <a:ext cx="21825" cy="16625"/>
            </a:xfrm>
            <a:custGeom>
              <a:avLst/>
              <a:gdLst/>
              <a:ahLst/>
              <a:cxnLst/>
              <a:rect l="l" t="t" r="r" b="b"/>
              <a:pathLst>
                <a:path w="873" h="665" extrusionOk="0">
                  <a:moveTo>
                    <a:pt x="437" y="1"/>
                  </a:moveTo>
                  <a:cubicBezTo>
                    <a:pt x="1" y="1"/>
                    <a:pt x="1" y="664"/>
                    <a:pt x="437" y="664"/>
                  </a:cubicBezTo>
                  <a:cubicBezTo>
                    <a:pt x="873" y="664"/>
                    <a:pt x="873" y="1"/>
                    <a:pt x="437" y="1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4"/>
            <p:cNvSpPr/>
            <p:nvPr/>
          </p:nvSpPr>
          <p:spPr>
            <a:xfrm>
              <a:off x="418850" y="1542263"/>
              <a:ext cx="23250" cy="18975"/>
            </a:xfrm>
            <a:custGeom>
              <a:avLst/>
              <a:gdLst/>
              <a:ahLst/>
              <a:cxnLst/>
              <a:rect l="l" t="t" r="r" b="b"/>
              <a:pathLst>
                <a:path w="930" h="759" extrusionOk="0">
                  <a:moveTo>
                    <a:pt x="474" y="0"/>
                  </a:moveTo>
                  <a:cubicBezTo>
                    <a:pt x="0" y="38"/>
                    <a:pt x="0" y="721"/>
                    <a:pt x="474" y="758"/>
                  </a:cubicBezTo>
                  <a:cubicBezTo>
                    <a:pt x="929" y="721"/>
                    <a:pt x="929" y="38"/>
                    <a:pt x="474" y="0"/>
                  </a:cubicBezTo>
                  <a:close/>
                </a:path>
              </a:pathLst>
            </a:custGeom>
            <a:solidFill>
              <a:srgbClr val="3C8D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3" name="Google Shape;2073;p34"/>
          <p:cNvSpPr/>
          <p:nvPr/>
        </p:nvSpPr>
        <p:spPr>
          <a:xfrm>
            <a:off x="4566955" y="-2521549"/>
            <a:ext cx="4624024" cy="7256966"/>
          </a:xfrm>
          <a:custGeom>
            <a:avLst/>
            <a:gdLst/>
            <a:ahLst/>
            <a:cxnLst/>
            <a:rect l="l" t="t" r="r" b="b"/>
            <a:pathLst>
              <a:path w="55812" h="94461" extrusionOk="0">
                <a:moveTo>
                  <a:pt x="36054" y="83719"/>
                </a:moveTo>
                <a:cubicBezTo>
                  <a:pt x="36059" y="85810"/>
                  <a:pt x="36230" y="87883"/>
                  <a:pt x="36585" y="89937"/>
                </a:cubicBezTo>
                <a:cubicBezTo>
                  <a:pt x="36680" y="90449"/>
                  <a:pt x="36775" y="90942"/>
                  <a:pt x="36888" y="91454"/>
                </a:cubicBezTo>
                <a:cubicBezTo>
                  <a:pt x="36926" y="91719"/>
                  <a:pt x="37002" y="91984"/>
                  <a:pt x="37059" y="92250"/>
                </a:cubicBezTo>
                <a:cubicBezTo>
                  <a:pt x="37097" y="92439"/>
                  <a:pt x="37305" y="92856"/>
                  <a:pt x="37211" y="93046"/>
                </a:cubicBezTo>
                <a:cubicBezTo>
                  <a:pt x="37154" y="93160"/>
                  <a:pt x="36831" y="93255"/>
                  <a:pt x="36718" y="93311"/>
                </a:cubicBezTo>
                <a:cubicBezTo>
                  <a:pt x="36509" y="93425"/>
                  <a:pt x="36282" y="93539"/>
                  <a:pt x="36035" y="93634"/>
                </a:cubicBezTo>
                <a:cubicBezTo>
                  <a:pt x="35599" y="93804"/>
                  <a:pt x="35144" y="93937"/>
                  <a:pt x="34689" y="93994"/>
                </a:cubicBezTo>
                <a:cubicBezTo>
                  <a:pt x="34597" y="94004"/>
                  <a:pt x="34505" y="94009"/>
                  <a:pt x="34414" y="94009"/>
                </a:cubicBezTo>
                <a:cubicBezTo>
                  <a:pt x="33623" y="94009"/>
                  <a:pt x="32889" y="93638"/>
                  <a:pt x="32566" y="92856"/>
                </a:cubicBezTo>
                <a:cubicBezTo>
                  <a:pt x="32244" y="92041"/>
                  <a:pt x="32471" y="91093"/>
                  <a:pt x="32756" y="90297"/>
                </a:cubicBezTo>
                <a:cubicBezTo>
                  <a:pt x="33362" y="88572"/>
                  <a:pt x="34234" y="86923"/>
                  <a:pt x="35125" y="85331"/>
                </a:cubicBezTo>
                <a:cubicBezTo>
                  <a:pt x="35426" y="84788"/>
                  <a:pt x="35736" y="84251"/>
                  <a:pt x="36054" y="83719"/>
                </a:cubicBezTo>
                <a:close/>
                <a:moveTo>
                  <a:pt x="43850" y="72899"/>
                </a:moveTo>
                <a:cubicBezTo>
                  <a:pt x="43926" y="74041"/>
                  <a:pt x="43988" y="75183"/>
                  <a:pt x="44035" y="76326"/>
                </a:cubicBezTo>
                <a:cubicBezTo>
                  <a:pt x="44111" y="78487"/>
                  <a:pt x="44149" y="80629"/>
                  <a:pt x="44130" y="82790"/>
                </a:cubicBezTo>
                <a:cubicBezTo>
                  <a:pt x="44111" y="83871"/>
                  <a:pt x="44092" y="84970"/>
                  <a:pt x="44054" y="86051"/>
                </a:cubicBezTo>
                <a:cubicBezTo>
                  <a:pt x="44016" y="87037"/>
                  <a:pt x="44092" y="88117"/>
                  <a:pt x="43864" y="89065"/>
                </a:cubicBezTo>
                <a:cubicBezTo>
                  <a:pt x="43789" y="89463"/>
                  <a:pt x="43599" y="89823"/>
                  <a:pt x="43334" y="90127"/>
                </a:cubicBezTo>
                <a:cubicBezTo>
                  <a:pt x="43194" y="90249"/>
                  <a:pt x="43052" y="90301"/>
                  <a:pt x="42914" y="90301"/>
                </a:cubicBezTo>
                <a:cubicBezTo>
                  <a:pt x="42585" y="90301"/>
                  <a:pt x="42287" y="90001"/>
                  <a:pt x="42139" y="89653"/>
                </a:cubicBezTo>
                <a:cubicBezTo>
                  <a:pt x="41874" y="88970"/>
                  <a:pt x="41760" y="88193"/>
                  <a:pt x="41609" y="87473"/>
                </a:cubicBezTo>
                <a:cubicBezTo>
                  <a:pt x="41324" y="86165"/>
                  <a:pt x="41021" y="84724"/>
                  <a:pt x="40149" y="83643"/>
                </a:cubicBezTo>
                <a:cubicBezTo>
                  <a:pt x="39770" y="83169"/>
                  <a:pt x="39277" y="82809"/>
                  <a:pt x="38708" y="82582"/>
                </a:cubicBezTo>
                <a:cubicBezTo>
                  <a:pt x="38695" y="82577"/>
                  <a:pt x="38683" y="82574"/>
                  <a:pt x="38671" y="82574"/>
                </a:cubicBezTo>
                <a:cubicBezTo>
                  <a:pt x="38594" y="82574"/>
                  <a:pt x="38540" y="82668"/>
                  <a:pt x="38557" y="82733"/>
                </a:cubicBezTo>
                <a:cubicBezTo>
                  <a:pt x="38917" y="84667"/>
                  <a:pt x="39277" y="86601"/>
                  <a:pt x="39618" y="88534"/>
                </a:cubicBezTo>
                <a:lnTo>
                  <a:pt x="40149" y="91397"/>
                </a:lnTo>
                <a:cubicBezTo>
                  <a:pt x="40263" y="92136"/>
                  <a:pt x="40452" y="92875"/>
                  <a:pt x="40187" y="93596"/>
                </a:cubicBezTo>
                <a:cubicBezTo>
                  <a:pt x="40092" y="93861"/>
                  <a:pt x="39921" y="94183"/>
                  <a:pt x="39618" y="94240"/>
                </a:cubicBezTo>
                <a:cubicBezTo>
                  <a:pt x="39604" y="94243"/>
                  <a:pt x="39590" y="94244"/>
                  <a:pt x="39576" y="94244"/>
                </a:cubicBezTo>
                <a:cubicBezTo>
                  <a:pt x="39294" y="94244"/>
                  <a:pt x="39081" y="93717"/>
                  <a:pt x="38955" y="93482"/>
                </a:cubicBezTo>
                <a:cubicBezTo>
                  <a:pt x="38670" y="92856"/>
                  <a:pt x="38462" y="92193"/>
                  <a:pt x="38348" y="91511"/>
                </a:cubicBezTo>
                <a:cubicBezTo>
                  <a:pt x="38083" y="90146"/>
                  <a:pt x="38045" y="88762"/>
                  <a:pt x="37855" y="87397"/>
                </a:cubicBezTo>
                <a:cubicBezTo>
                  <a:pt x="37647" y="85994"/>
                  <a:pt x="37230" y="84610"/>
                  <a:pt x="36244" y="83549"/>
                </a:cubicBezTo>
                <a:cubicBezTo>
                  <a:pt x="36227" y="83526"/>
                  <a:pt x="36203" y="83515"/>
                  <a:pt x="36178" y="83514"/>
                </a:cubicBezTo>
                <a:lnTo>
                  <a:pt x="36178" y="83514"/>
                </a:lnTo>
                <a:cubicBezTo>
                  <a:pt x="38436" y="79777"/>
                  <a:pt x="41102" y="76305"/>
                  <a:pt x="43850" y="72899"/>
                </a:cubicBezTo>
                <a:close/>
                <a:moveTo>
                  <a:pt x="124" y="0"/>
                </a:moveTo>
                <a:cubicBezTo>
                  <a:pt x="60" y="0"/>
                  <a:pt x="1" y="49"/>
                  <a:pt x="36" y="119"/>
                </a:cubicBezTo>
                <a:lnTo>
                  <a:pt x="17" y="119"/>
                </a:lnTo>
                <a:cubicBezTo>
                  <a:pt x="2955" y="8498"/>
                  <a:pt x="5989" y="16839"/>
                  <a:pt x="9135" y="25123"/>
                </a:cubicBezTo>
                <a:cubicBezTo>
                  <a:pt x="9894" y="27152"/>
                  <a:pt x="10671" y="29180"/>
                  <a:pt x="11467" y="31208"/>
                </a:cubicBezTo>
                <a:cubicBezTo>
                  <a:pt x="12168" y="33028"/>
                  <a:pt x="12794" y="34905"/>
                  <a:pt x="13647" y="36649"/>
                </a:cubicBezTo>
                <a:cubicBezTo>
                  <a:pt x="14292" y="37976"/>
                  <a:pt x="15221" y="39246"/>
                  <a:pt x="16623" y="39796"/>
                </a:cubicBezTo>
                <a:cubicBezTo>
                  <a:pt x="17283" y="40054"/>
                  <a:pt x="17979" y="40142"/>
                  <a:pt x="18690" y="40142"/>
                </a:cubicBezTo>
                <a:cubicBezTo>
                  <a:pt x="19959" y="40142"/>
                  <a:pt x="21272" y="39862"/>
                  <a:pt x="22500" y="39777"/>
                </a:cubicBezTo>
                <a:cubicBezTo>
                  <a:pt x="23246" y="39726"/>
                  <a:pt x="23995" y="39701"/>
                  <a:pt x="24747" y="39701"/>
                </a:cubicBezTo>
                <a:cubicBezTo>
                  <a:pt x="26249" y="39701"/>
                  <a:pt x="27757" y="39802"/>
                  <a:pt x="29249" y="40004"/>
                </a:cubicBezTo>
                <a:cubicBezTo>
                  <a:pt x="31106" y="40270"/>
                  <a:pt x="33021" y="40668"/>
                  <a:pt x="34727" y="41502"/>
                </a:cubicBezTo>
                <a:cubicBezTo>
                  <a:pt x="36433" y="42317"/>
                  <a:pt x="37836" y="43682"/>
                  <a:pt x="38708" y="45350"/>
                </a:cubicBezTo>
                <a:cubicBezTo>
                  <a:pt x="39580" y="46981"/>
                  <a:pt x="40054" y="48782"/>
                  <a:pt x="40471" y="50545"/>
                </a:cubicBezTo>
                <a:cubicBezTo>
                  <a:pt x="42179" y="57664"/>
                  <a:pt x="43282" y="64918"/>
                  <a:pt x="43803" y="72216"/>
                </a:cubicBezTo>
                <a:lnTo>
                  <a:pt x="43803" y="72216"/>
                </a:lnTo>
                <a:cubicBezTo>
                  <a:pt x="43494" y="72599"/>
                  <a:pt x="43186" y="72983"/>
                  <a:pt x="42879" y="73369"/>
                </a:cubicBezTo>
                <a:cubicBezTo>
                  <a:pt x="40831" y="75966"/>
                  <a:pt x="38822" y="78601"/>
                  <a:pt x="37021" y="81387"/>
                </a:cubicBezTo>
                <a:cubicBezTo>
                  <a:pt x="35277" y="84098"/>
                  <a:pt x="33571" y="87018"/>
                  <a:pt x="32471" y="90070"/>
                </a:cubicBezTo>
                <a:cubicBezTo>
                  <a:pt x="31997" y="91359"/>
                  <a:pt x="31770" y="93198"/>
                  <a:pt x="33154" y="94013"/>
                </a:cubicBezTo>
                <a:cubicBezTo>
                  <a:pt x="33534" y="94235"/>
                  <a:pt x="33946" y="94326"/>
                  <a:pt x="34367" y="94326"/>
                </a:cubicBezTo>
                <a:cubicBezTo>
                  <a:pt x="35456" y="94326"/>
                  <a:pt x="36609" y="93717"/>
                  <a:pt x="37457" y="93198"/>
                </a:cubicBezTo>
                <a:cubicBezTo>
                  <a:pt x="37514" y="93160"/>
                  <a:pt x="37533" y="93103"/>
                  <a:pt x="37514" y="93046"/>
                </a:cubicBezTo>
                <a:cubicBezTo>
                  <a:pt x="36725" y="90076"/>
                  <a:pt x="36309" y="87016"/>
                  <a:pt x="36300" y="83937"/>
                </a:cubicBezTo>
                <a:lnTo>
                  <a:pt x="36300" y="83937"/>
                </a:lnTo>
                <a:cubicBezTo>
                  <a:pt x="38208" y="86250"/>
                  <a:pt x="37579" y="89653"/>
                  <a:pt x="38348" y="92383"/>
                </a:cubicBezTo>
                <a:cubicBezTo>
                  <a:pt x="38500" y="93065"/>
                  <a:pt x="38803" y="93710"/>
                  <a:pt x="39201" y="94297"/>
                </a:cubicBezTo>
                <a:cubicBezTo>
                  <a:pt x="39289" y="94413"/>
                  <a:pt x="39407" y="94460"/>
                  <a:pt x="39532" y="94460"/>
                </a:cubicBezTo>
                <a:cubicBezTo>
                  <a:pt x="39756" y="94460"/>
                  <a:pt x="40003" y="94309"/>
                  <a:pt x="40149" y="94127"/>
                </a:cubicBezTo>
                <a:cubicBezTo>
                  <a:pt x="40490" y="93728"/>
                  <a:pt x="40566" y="93103"/>
                  <a:pt x="40547" y="92591"/>
                </a:cubicBezTo>
                <a:cubicBezTo>
                  <a:pt x="40509" y="91681"/>
                  <a:pt x="40244" y="90752"/>
                  <a:pt x="40092" y="89861"/>
                </a:cubicBezTo>
                <a:cubicBezTo>
                  <a:pt x="39670" y="87551"/>
                  <a:pt x="39266" y="85241"/>
                  <a:pt x="38846" y="82914"/>
                </a:cubicBezTo>
                <a:lnTo>
                  <a:pt x="38846" y="82914"/>
                </a:lnTo>
                <a:cubicBezTo>
                  <a:pt x="40217" y="83575"/>
                  <a:pt x="40753" y="85091"/>
                  <a:pt x="41116" y="86487"/>
                </a:cubicBezTo>
                <a:cubicBezTo>
                  <a:pt x="41305" y="87245"/>
                  <a:pt x="41438" y="88022"/>
                  <a:pt x="41628" y="88781"/>
                </a:cubicBezTo>
                <a:cubicBezTo>
                  <a:pt x="41760" y="89349"/>
                  <a:pt x="41874" y="90146"/>
                  <a:pt x="42443" y="90468"/>
                </a:cubicBezTo>
                <a:cubicBezTo>
                  <a:pt x="42589" y="90550"/>
                  <a:pt x="42735" y="90587"/>
                  <a:pt x="42876" y="90587"/>
                </a:cubicBezTo>
                <a:cubicBezTo>
                  <a:pt x="43193" y="90587"/>
                  <a:pt x="43484" y="90402"/>
                  <a:pt x="43694" y="90127"/>
                </a:cubicBezTo>
                <a:cubicBezTo>
                  <a:pt x="44168" y="89539"/>
                  <a:pt x="44225" y="88781"/>
                  <a:pt x="44263" y="88060"/>
                </a:cubicBezTo>
                <a:cubicBezTo>
                  <a:pt x="44376" y="85842"/>
                  <a:pt x="44433" y="83624"/>
                  <a:pt x="44433" y="81425"/>
                </a:cubicBezTo>
                <a:cubicBezTo>
                  <a:pt x="44433" y="78462"/>
                  <a:pt x="44333" y="75502"/>
                  <a:pt x="44134" y="72549"/>
                </a:cubicBezTo>
                <a:lnTo>
                  <a:pt x="44134" y="72549"/>
                </a:lnTo>
                <a:cubicBezTo>
                  <a:pt x="45525" y="70831"/>
                  <a:pt x="46934" y="69129"/>
                  <a:pt x="48319" y="67416"/>
                </a:cubicBezTo>
                <a:cubicBezTo>
                  <a:pt x="50916" y="64213"/>
                  <a:pt x="53457" y="60952"/>
                  <a:pt x="55694" y="57464"/>
                </a:cubicBezTo>
                <a:cubicBezTo>
                  <a:pt x="55812" y="57293"/>
                  <a:pt x="55657" y="57122"/>
                  <a:pt x="55493" y="57122"/>
                </a:cubicBezTo>
                <a:cubicBezTo>
                  <a:pt x="55421" y="57122"/>
                  <a:pt x="55348" y="57155"/>
                  <a:pt x="55295" y="57236"/>
                </a:cubicBezTo>
                <a:cubicBezTo>
                  <a:pt x="51966" y="62402"/>
                  <a:pt x="47953" y="67087"/>
                  <a:pt x="44086" y="71866"/>
                </a:cubicBezTo>
                <a:lnTo>
                  <a:pt x="44086" y="71866"/>
                </a:lnTo>
                <a:cubicBezTo>
                  <a:pt x="43682" y="66321"/>
                  <a:pt x="42926" y="60806"/>
                  <a:pt x="41817" y="55360"/>
                </a:cubicBezTo>
                <a:cubicBezTo>
                  <a:pt x="41400" y="53255"/>
                  <a:pt x="40945" y="51132"/>
                  <a:pt x="40376" y="49066"/>
                </a:cubicBezTo>
                <a:cubicBezTo>
                  <a:pt x="39921" y="47379"/>
                  <a:pt x="39315" y="45673"/>
                  <a:pt x="38310" y="44213"/>
                </a:cubicBezTo>
                <a:cubicBezTo>
                  <a:pt x="36130" y="41104"/>
                  <a:pt x="32301" y="40175"/>
                  <a:pt x="28737" y="39739"/>
                </a:cubicBezTo>
                <a:cubicBezTo>
                  <a:pt x="27406" y="39567"/>
                  <a:pt x="26076" y="39485"/>
                  <a:pt x="24745" y="39485"/>
                </a:cubicBezTo>
                <a:cubicBezTo>
                  <a:pt x="23877" y="39485"/>
                  <a:pt x="23008" y="39520"/>
                  <a:pt x="22140" y="39587"/>
                </a:cubicBezTo>
                <a:cubicBezTo>
                  <a:pt x="21041" y="39680"/>
                  <a:pt x="19854" y="39911"/>
                  <a:pt x="18707" y="39911"/>
                </a:cubicBezTo>
                <a:cubicBezTo>
                  <a:pt x="17736" y="39911"/>
                  <a:pt x="16794" y="39745"/>
                  <a:pt x="15960" y="39189"/>
                </a:cubicBezTo>
                <a:cubicBezTo>
                  <a:pt x="14519" y="38204"/>
                  <a:pt x="13780" y="36479"/>
                  <a:pt x="13173" y="34924"/>
                </a:cubicBezTo>
                <a:cubicBezTo>
                  <a:pt x="12339" y="32820"/>
                  <a:pt x="11543" y="30735"/>
                  <a:pt x="10728" y="28630"/>
                </a:cubicBezTo>
                <a:cubicBezTo>
                  <a:pt x="7505" y="20194"/>
                  <a:pt x="4377" y="11721"/>
                  <a:pt x="1344" y="3228"/>
                </a:cubicBezTo>
                <a:cubicBezTo>
                  <a:pt x="965" y="2166"/>
                  <a:pt x="586" y="1124"/>
                  <a:pt x="226" y="62"/>
                </a:cubicBezTo>
                <a:cubicBezTo>
                  <a:pt x="204" y="19"/>
                  <a:pt x="163" y="0"/>
                  <a:pt x="124" y="0"/>
                </a:cubicBezTo>
                <a:close/>
              </a:path>
            </a:pathLst>
          </a:custGeom>
          <a:solidFill>
            <a:srgbClr val="1C5F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4" name="Google Shape;2074;p34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 rot="7675040">
            <a:off x="2669916" y="-1516164"/>
            <a:ext cx="2894877" cy="2593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5" name="Google Shape;2075;p34"/>
          <p:cNvPicPr preferRelativeResize="0"/>
          <p:nvPr/>
        </p:nvPicPr>
        <p:blipFill>
          <a:blip r:embed="rId5">
            <a:alphaModFix amt="74000"/>
          </a:blip>
          <a:stretch>
            <a:fillRect/>
          </a:stretch>
        </p:blipFill>
        <p:spPr>
          <a:xfrm rot="-9631575" flipH="1">
            <a:off x="-1503235" y="-1230424"/>
            <a:ext cx="2894874" cy="2593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verpass Black"/>
              <a:buNone/>
              <a:defRPr sz="3000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4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5" name="Google Shape;2125;p38"/>
          <p:cNvPicPr preferRelativeResize="0"/>
          <p:nvPr/>
        </p:nvPicPr>
        <p:blipFill>
          <a:blip r:embed="rId3">
            <a:alphaModFix amt="74000"/>
          </a:blip>
          <a:stretch>
            <a:fillRect/>
          </a:stretch>
        </p:blipFill>
        <p:spPr>
          <a:xfrm rot="9461196">
            <a:off x="1917996" y="2388117"/>
            <a:ext cx="2894873" cy="2593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6" name="Google Shape;2126;p38"/>
          <p:cNvPicPr preferRelativeResize="0"/>
          <p:nvPr/>
        </p:nvPicPr>
        <p:blipFill>
          <a:blip r:embed="rId4">
            <a:alphaModFix amt="74000"/>
          </a:blip>
          <a:stretch>
            <a:fillRect/>
          </a:stretch>
        </p:blipFill>
        <p:spPr>
          <a:xfrm rot="1377427">
            <a:off x="4764679" y="752254"/>
            <a:ext cx="2894876" cy="2593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7" name="Google Shape;2127;p38"/>
          <p:cNvPicPr preferRelativeResize="0"/>
          <p:nvPr/>
        </p:nvPicPr>
        <p:blipFill>
          <a:blip r:embed="rId5">
            <a:alphaModFix amt="47000"/>
          </a:blip>
          <a:stretch>
            <a:fillRect/>
          </a:stretch>
        </p:blipFill>
        <p:spPr>
          <a:xfrm>
            <a:off x="1808450" y="290385"/>
            <a:ext cx="5527099" cy="4562724"/>
          </a:xfrm>
          <a:prstGeom prst="rect">
            <a:avLst/>
          </a:prstGeom>
          <a:noFill/>
          <a:ln>
            <a:noFill/>
          </a:ln>
        </p:spPr>
      </p:pic>
      <p:sp>
        <p:nvSpPr>
          <p:cNvPr id="2128" name="Google Shape;2128;p38"/>
          <p:cNvSpPr txBox="1">
            <a:spLocks noGrp="1"/>
          </p:cNvSpPr>
          <p:nvPr>
            <p:ph type="ctrTitle"/>
          </p:nvPr>
        </p:nvSpPr>
        <p:spPr>
          <a:xfrm>
            <a:off x="1190207" y="869283"/>
            <a:ext cx="6763585" cy="4753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latin typeface="Arial Black" panose="020B0A04020102020204" pitchFamily="34" charset="0"/>
              </a:rPr>
              <a:t>UNIVERSIDAD DE CARABOBO</a:t>
            </a:r>
            <a:br>
              <a:rPr lang="es-ES" sz="1600" dirty="0">
                <a:latin typeface="Arial Black" panose="020B0A04020102020204" pitchFamily="34" charset="0"/>
              </a:rPr>
            </a:br>
            <a:r>
              <a:rPr lang="es-ES" sz="1600" dirty="0">
                <a:latin typeface="Arial Black" panose="020B0A04020102020204" pitchFamily="34" charset="0"/>
              </a:rPr>
              <a:t>FACULTAD EXPERIMENTAL DE CIENCIAS Y TECNOLOGÍA</a:t>
            </a:r>
            <a:br>
              <a:rPr lang="es-ES" sz="1600" dirty="0">
                <a:latin typeface="Arial Black" panose="020B0A04020102020204" pitchFamily="34" charset="0"/>
              </a:rPr>
            </a:br>
            <a:r>
              <a:rPr lang="es-ES" sz="1600" dirty="0">
                <a:latin typeface="Arial Black" panose="020B0A04020102020204" pitchFamily="34" charset="0"/>
              </a:rPr>
              <a:t>DEPARTAMENTO DE COMPUTACIÓN</a:t>
            </a:r>
            <a:br>
              <a:rPr lang="es-ES" sz="1600" dirty="0">
                <a:latin typeface="Arial Black" panose="020B0A04020102020204" pitchFamily="34" charset="0"/>
              </a:rPr>
            </a:br>
            <a:endParaRPr sz="1600" dirty="0">
              <a:latin typeface="Arial Black" panose="020B0A04020102020204" pitchFamily="34" charset="0"/>
            </a:endParaRPr>
          </a:p>
        </p:txBody>
      </p:sp>
      <p:sp>
        <p:nvSpPr>
          <p:cNvPr id="2129" name="Google Shape;2129;p38"/>
          <p:cNvSpPr txBox="1">
            <a:spLocks noGrp="1"/>
          </p:cNvSpPr>
          <p:nvPr>
            <p:ph type="subTitle" idx="1"/>
          </p:nvPr>
        </p:nvSpPr>
        <p:spPr>
          <a:xfrm>
            <a:off x="719998" y="3815138"/>
            <a:ext cx="1921601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latin typeface="Arial Black" panose="020B0A04020102020204" pitchFamily="34" charset="0"/>
              </a:rPr>
              <a:t>PROFESOR: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latin typeface="Arial Black" panose="020B0A04020102020204" pitchFamily="34" charset="0"/>
              </a:rPr>
              <a:t>José </a:t>
            </a:r>
            <a:r>
              <a:rPr lang="es-ES" sz="1400" b="1" dirty="0" err="1">
                <a:latin typeface="Arial Black" panose="020B0A04020102020204" pitchFamily="34" charset="0"/>
              </a:rPr>
              <a:t>Canache</a:t>
            </a:r>
            <a:endParaRPr sz="1400" b="1" dirty="0">
              <a:latin typeface="Arial Black" panose="020B0A04020102020204" pitchFamily="34" charset="0"/>
            </a:endParaRPr>
          </a:p>
        </p:txBody>
      </p:sp>
      <p:sp>
        <p:nvSpPr>
          <p:cNvPr id="2130" name="Google Shape;2130;p38"/>
          <p:cNvSpPr/>
          <p:nvPr/>
        </p:nvSpPr>
        <p:spPr>
          <a:xfrm>
            <a:off x="-3657600" y="7305175"/>
            <a:ext cx="792600" cy="792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6CB7E90-4BD0-0EBA-FD17-EF5E84A06C6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726" t="9724" r="19445" b="12296"/>
          <a:stretch/>
        </p:blipFill>
        <p:spPr>
          <a:xfrm>
            <a:off x="127220" y="181878"/>
            <a:ext cx="1119759" cy="145948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CA4BC70-C2CE-F382-4ACB-066293991D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7020" y="246316"/>
            <a:ext cx="1119759" cy="116556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6C32F80-F0A9-2E5F-35F7-659D11E7563D}"/>
              </a:ext>
            </a:extLst>
          </p:cNvPr>
          <p:cNvSpPr txBox="1"/>
          <p:nvPr/>
        </p:nvSpPr>
        <p:spPr>
          <a:xfrm>
            <a:off x="7004935" y="3905223"/>
            <a:ext cx="209146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VE" sz="16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Integrantes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  <a:endParaRPr lang="es-VE" b="1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VE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-Victoria Alvarado</a:t>
            </a:r>
          </a:p>
          <a:p>
            <a:r>
              <a:rPr lang="es-VE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</a:t>
            </a:r>
            <a:r>
              <a:rPr lang="es-VE" b="1" dirty="0" err="1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Naiceyni</a:t>
            </a:r>
            <a:r>
              <a:rPr lang="es-VE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Blanco</a:t>
            </a:r>
          </a:p>
          <a:p>
            <a:endParaRPr lang="es-VE" b="1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s-VE" sz="1600" b="1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B455BF2-17C2-25CE-9C5E-AA285993999E}"/>
              </a:ext>
            </a:extLst>
          </p:cNvPr>
          <p:cNvSpPr txBox="1"/>
          <p:nvPr/>
        </p:nvSpPr>
        <p:spPr>
          <a:xfrm>
            <a:off x="1528817" y="2033436"/>
            <a:ext cx="608111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VE" sz="2800" dirty="0">
                <a:solidFill>
                  <a:schemeClr val="dk2"/>
                </a:solidFill>
                <a:latin typeface="Arial Black" panose="020B0A04020102020204" pitchFamily="34" charset="0"/>
                <a:ea typeface="Overpass Black"/>
                <a:cs typeface="Overpass Black"/>
                <a:sym typeface="Overpass Black"/>
              </a:rPr>
              <a:t>Análisis de Accesos a Memoria en Algoritmos de Ordenamiento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750"/>
                                        <p:tgtEl>
                                          <p:spTgt spid="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750"/>
                                        <p:tgtEl>
                                          <p:spTgt spid="21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750"/>
                                        <p:tgtEl>
                                          <p:spTgt spid="21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8" grpId="0"/>
      <p:bldP spid="2129" grpId="0" build="p"/>
      <p:bldP spid="4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39"/>
          <p:cNvSpPr txBox="1">
            <a:spLocks noGrp="1"/>
          </p:cNvSpPr>
          <p:nvPr>
            <p:ph type="ctrTitle"/>
          </p:nvPr>
        </p:nvSpPr>
        <p:spPr>
          <a:xfrm>
            <a:off x="735750" y="177018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VE" dirty="0"/>
              <a:t>Objetivo del proyecto:</a:t>
            </a:r>
            <a:br>
              <a:rPr lang="en-US" dirty="0"/>
            </a:br>
            <a:endParaRPr sz="2000" dirty="0">
              <a:latin typeface="Arial Black" panose="020B0A04020102020204" pitchFamily="34" charset="0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2C62F3B2-C3C6-CE1C-BAE5-799932D07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35" y="12212"/>
            <a:ext cx="792123" cy="1017468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DF529935-669A-33D1-13DD-6F2FCEA2D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439266">
            <a:off x="7756472" y="-58413"/>
            <a:ext cx="802756" cy="10301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7FF0ACF-8529-B3C8-26FB-591F834C03D7}"/>
              </a:ext>
            </a:extLst>
          </p:cNvPr>
          <p:cNvSpPr txBox="1"/>
          <p:nvPr/>
        </p:nvSpPr>
        <p:spPr>
          <a:xfrm>
            <a:off x="636035" y="1029680"/>
            <a:ext cx="814945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s-VE" sz="2000" dirty="0">
                <a:solidFill>
                  <a:schemeClr val="dk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verpass Black"/>
              </a:rPr>
              <a:t>Medir accesos a caché en QuickSort y MergeSort.   </a:t>
            </a:r>
          </a:p>
          <a:p>
            <a:endParaRPr lang="es-VE" sz="2000" dirty="0">
              <a:solidFill>
                <a:schemeClr val="dk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verpass Black"/>
            </a:endParaRPr>
          </a:p>
          <a:p>
            <a:pPr marL="342900" indent="-342900">
              <a:buFontTx/>
              <a:buChar char="-"/>
            </a:pPr>
            <a:r>
              <a:rPr lang="es-VE" sz="2000" dirty="0">
                <a:solidFill>
                  <a:schemeClr val="dk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verpass Black"/>
              </a:rPr>
              <a:t>Analizar impacto de la caché en grandes </a:t>
            </a:r>
            <a:r>
              <a:rPr lang="es-VE" sz="2000" dirty="0" err="1">
                <a:solidFill>
                  <a:schemeClr val="dk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verpass Black"/>
              </a:rPr>
              <a:t>datasets</a:t>
            </a:r>
            <a:r>
              <a:rPr lang="es-VE" sz="2000" dirty="0">
                <a:solidFill>
                  <a:schemeClr val="dk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verpass Black"/>
              </a:rPr>
              <a:t>.  </a:t>
            </a:r>
          </a:p>
          <a:p>
            <a:br>
              <a:rPr lang="en-US" sz="2000" dirty="0">
                <a:solidFill>
                  <a:schemeClr val="dk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verpass Black"/>
              </a:rPr>
            </a:br>
            <a:r>
              <a:rPr lang="es-VE" sz="2000" dirty="0">
                <a:solidFill>
                  <a:schemeClr val="dk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verpass Black"/>
              </a:rPr>
              <a:t>- Optimizar tamaño de bloque para minimizar fallos. </a:t>
            </a:r>
          </a:p>
          <a:p>
            <a:r>
              <a:rPr lang="es-VE" sz="2000" dirty="0">
                <a:solidFill>
                  <a:schemeClr val="dk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verpass Black"/>
              </a:rPr>
              <a:t> </a:t>
            </a:r>
            <a:br>
              <a:rPr lang="en-US" sz="2000" dirty="0">
                <a:solidFill>
                  <a:schemeClr val="dk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verpass Black"/>
              </a:rPr>
            </a:br>
            <a:r>
              <a:rPr lang="es-VE" sz="2000" dirty="0">
                <a:solidFill>
                  <a:schemeClr val="dk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verpass Black"/>
              </a:rPr>
              <a:t>- Problema: El acceso a memoria es un cuello de botella en sistemas modernos.  </a:t>
            </a:r>
          </a:p>
          <a:p>
            <a:br>
              <a:rPr lang="en-US" sz="2000" dirty="0">
                <a:solidFill>
                  <a:schemeClr val="dk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verpass Black"/>
              </a:rPr>
            </a:br>
            <a:r>
              <a:rPr lang="es-VE" sz="2000" dirty="0">
                <a:solidFill>
                  <a:schemeClr val="dk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verpass Black"/>
              </a:rPr>
              <a:t>- Solución propuesta: Simulador de caché con mapeo directo en C++11. </a:t>
            </a:r>
            <a:endParaRPr lang="en-US" sz="2000" dirty="0">
              <a:solidFill>
                <a:schemeClr val="dk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verpass Black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6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36;p39">
            <a:extLst>
              <a:ext uri="{FF2B5EF4-FFF2-40B4-BE49-F238E27FC236}">
                <a16:creationId xmlns:a16="http://schemas.microsoft.com/office/drawing/2014/main" id="{17190369-C1F9-9EE6-1C83-3AA729D3A74D}"/>
              </a:ext>
            </a:extLst>
          </p:cNvPr>
          <p:cNvSpPr txBox="1">
            <a:spLocks/>
          </p:cNvSpPr>
          <p:nvPr/>
        </p:nvSpPr>
        <p:spPr>
          <a:xfrm>
            <a:off x="735750" y="177018"/>
            <a:ext cx="767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verpass Black"/>
              <a:buNone/>
              <a:defRPr sz="1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verpass Black"/>
              <a:buNone/>
              <a:defRPr sz="1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verpass Black"/>
              <a:buNone/>
              <a:defRPr sz="1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verpass Black"/>
              <a:buNone/>
              <a:defRPr sz="1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verpass Black"/>
              <a:buNone/>
              <a:defRPr sz="1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verpass Black"/>
              <a:buNone/>
              <a:defRPr sz="1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verpass Black"/>
              <a:buNone/>
              <a:defRPr sz="1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verpass Black"/>
              <a:buNone/>
              <a:defRPr sz="1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verpass Black"/>
              <a:buNone/>
              <a:defRPr sz="1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r>
              <a:rPr lang="es-VE" sz="3000" dirty="0"/>
              <a:t>Algoritmos Analizados</a:t>
            </a:r>
            <a:endParaRPr lang="en-US" sz="3000" dirty="0"/>
          </a:p>
        </p:txBody>
      </p:sp>
      <p:pic>
        <p:nvPicPr>
          <p:cNvPr id="7" name="Imagen 25">
            <a:extLst>
              <a:ext uri="{FF2B5EF4-FFF2-40B4-BE49-F238E27FC236}">
                <a16:creationId xmlns:a16="http://schemas.microsoft.com/office/drawing/2014/main" id="{02F76C41-31E5-0008-37A3-AD84E9A16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35" y="12212"/>
            <a:ext cx="792123" cy="1017468"/>
          </a:xfrm>
          <a:prstGeom prst="rect">
            <a:avLst/>
          </a:prstGeom>
        </p:spPr>
      </p:pic>
      <p:pic>
        <p:nvPicPr>
          <p:cNvPr id="8" name="Imagen 26">
            <a:extLst>
              <a:ext uri="{FF2B5EF4-FFF2-40B4-BE49-F238E27FC236}">
                <a16:creationId xmlns:a16="http://schemas.microsoft.com/office/drawing/2014/main" id="{126F9713-9536-0A8B-AE8A-7C7B197C4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439266">
            <a:off x="7756472" y="-58413"/>
            <a:ext cx="802756" cy="1030126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6CB29D6-8942-5285-E4BD-732583451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138065"/>
              </p:ext>
            </p:extLst>
          </p:nvPr>
        </p:nvGraphicFramePr>
        <p:xfrm>
          <a:off x="927691" y="1201849"/>
          <a:ext cx="7288618" cy="3360371"/>
        </p:xfrm>
        <a:graphic>
          <a:graphicData uri="http://schemas.openxmlformats.org/drawingml/2006/table">
            <a:tbl>
              <a:tblPr firstRow="1" firstCol="1" bandRow="1">
                <a:tableStyleId>{1FDBC62E-D41E-43EB-BFE0-3BE8D4E4D78F}</a:tableStyleId>
              </a:tblPr>
              <a:tblGrid>
                <a:gridCol w="2047751">
                  <a:extLst>
                    <a:ext uri="{9D8B030D-6E8A-4147-A177-3AD203B41FA5}">
                      <a16:colId xmlns:a16="http://schemas.microsoft.com/office/drawing/2014/main" val="4184679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989080987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1470898176"/>
                    </a:ext>
                  </a:extLst>
                </a:gridCol>
                <a:gridCol w="1710267">
                  <a:extLst>
                    <a:ext uri="{9D8B030D-6E8A-4147-A177-3AD203B41FA5}">
                      <a16:colId xmlns:a16="http://schemas.microsoft.com/office/drawing/2014/main" val="2746479054"/>
                    </a:ext>
                  </a:extLst>
                </a:gridCol>
              </a:tblGrid>
              <a:tr h="1264920"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2000" b="0" i="0" u="none" strike="noStrike" cap="none" dirty="0">
                          <a:solidFill>
                            <a:srgbClr val="1D4364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ALGORTIMO</a:t>
                      </a:r>
                      <a:endParaRPr lang="en-US" sz="2000" b="0" i="0" u="none" strike="noStrike" cap="none" dirty="0">
                        <a:solidFill>
                          <a:srgbClr val="1D4364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2000" b="0" i="0" u="none" strike="noStrike" cap="none" dirty="0">
                          <a:solidFill>
                            <a:srgbClr val="1D4364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COMPLEJIDAD (Big-O)</a:t>
                      </a:r>
                      <a:endParaRPr lang="en-US" sz="2000" b="0" i="0" u="none" strike="noStrike" cap="none" dirty="0">
                        <a:solidFill>
                          <a:srgbClr val="1D4364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2000" b="0" i="0" u="none" strike="noStrike" cap="none" dirty="0">
                          <a:solidFill>
                            <a:srgbClr val="1D4364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ACCESO A MEMORIA</a:t>
                      </a:r>
                      <a:endParaRPr lang="en-US" sz="2000" b="0" i="0" u="none" strike="noStrike" cap="none" dirty="0">
                        <a:solidFill>
                          <a:srgbClr val="1D4364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2000" b="0" i="0" u="none" strike="noStrike" cap="none" dirty="0">
                          <a:solidFill>
                            <a:srgbClr val="1D4364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VENTAJAS EN CAHE</a:t>
                      </a:r>
                      <a:endParaRPr lang="en-US" sz="2000" b="0" i="0" u="none" strike="noStrike" cap="none" dirty="0">
                        <a:solidFill>
                          <a:srgbClr val="1D4364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436487"/>
                  </a:ext>
                </a:extLst>
              </a:tr>
              <a:tr h="1046231"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2000" b="0" i="0" u="none" strike="noStrike" cap="none">
                          <a:solidFill>
                            <a:srgbClr val="1D4364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QuickSort</a:t>
                      </a:r>
                      <a:endParaRPr lang="en-US" sz="2000" b="0" i="0" u="none" strike="noStrike" cap="none">
                        <a:solidFill>
                          <a:srgbClr val="1D4364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2000" b="0" i="0" u="none" strike="noStrike" cap="none" dirty="0">
                          <a:solidFill>
                            <a:srgbClr val="1D4364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O(n log n)</a:t>
                      </a:r>
                      <a:endParaRPr lang="en-US" sz="2000" b="0" i="0" u="none" strike="noStrike" cap="none" dirty="0">
                        <a:solidFill>
                          <a:srgbClr val="1D4364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2000" b="0" i="0" u="none" strike="noStrike" cap="none" dirty="0">
                          <a:solidFill>
                            <a:srgbClr val="1D4364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Aleatorio (pivotes)</a:t>
                      </a:r>
                      <a:endParaRPr lang="en-US" sz="2000" b="0" i="0" u="none" strike="noStrike" cap="none" dirty="0">
                        <a:solidFill>
                          <a:srgbClr val="1D4364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2000" b="0" i="0" u="none" strike="noStrike" cap="none" dirty="0">
                          <a:solidFill>
                            <a:srgbClr val="1D4364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Bajo</a:t>
                      </a:r>
                      <a:endParaRPr lang="en-US" sz="2000" b="0" i="0" u="none" strike="noStrike" cap="none" dirty="0">
                        <a:solidFill>
                          <a:srgbClr val="1D4364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788158"/>
                  </a:ext>
                </a:extLst>
              </a:tr>
              <a:tr h="1049220"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2000" b="0" i="0" u="none" strike="noStrike" cap="none">
                          <a:solidFill>
                            <a:srgbClr val="1D4364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MergeSort</a:t>
                      </a:r>
                      <a:endParaRPr lang="en-US" sz="2000" b="0" i="0" u="none" strike="noStrike" cap="none">
                        <a:solidFill>
                          <a:srgbClr val="1D4364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2000" b="0" i="0" u="none" strike="noStrike" cap="none">
                          <a:solidFill>
                            <a:srgbClr val="1D4364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O(n log n)</a:t>
                      </a:r>
                      <a:endParaRPr lang="en-US" sz="2000" b="0" i="0" u="none" strike="noStrike" cap="none">
                        <a:solidFill>
                          <a:srgbClr val="1D4364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2000" b="0" i="0" u="none" strike="noStrike" cap="none" dirty="0">
                          <a:solidFill>
                            <a:srgbClr val="1D4364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Secuencial (fusiones)</a:t>
                      </a:r>
                      <a:endParaRPr lang="en-US" sz="2000" b="0" i="0" u="none" strike="noStrike" cap="none" dirty="0">
                        <a:solidFill>
                          <a:srgbClr val="1D4364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2000" b="0" i="0" u="none" strike="noStrike" cap="none" dirty="0">
                          <a:solidFill>
                            <a:srgbClr val="1D4364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sym typeface="Arial"/>
                        </a:rPr>
                        <a:t>Mejor</a:t>
                      </a:r>
                      <a:endParaRPr lang="en-US" sz="2000" b="0" i="0" u="none" strike="noStrike" cap="none" dirty="0">
                        <a:solidFill>
                          <a:srgbClr val="1D4364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  <a:sym typeface="Arial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03717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4">
          <a:extLst>
            <a:ext uri="{FF2B5EF4-FFF2-40B4-BE49-F238E27FC236}">
              <a16:creationId xmlns:a16="http://schemas.microsoft.com/office/drawing/2014/main" id="{4542D006-8D4B-AB1C-5959-299DE002F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39">
            <a:extLst>
              <a:ext uri="{FF2B5EF4-FFF2-40B4-BE49-F238E27FC236}">
                <a16:creationId xmlns:a16="http://schemas.microsoft.com/office/drawing/2014/main" id="{17795B58-54F9-77B5-633F-BECF04882A3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35750" y="177018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VE" dirty="0"/>
              <a:t>Métricas de Evaluación  </a:t>
            </a:r>
            <a:endParaRPr lang="en-US" dirty="0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4EB854A3-4391-09AB-80BA-8DF557534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35" y="12212"/>
            <a:ext cx="792123" cy="1017468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5EB2692D-00FF-CB38-8047-768D6827A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439266">
            <a:off x="7756472" y="-58413"/>
            <a:ext cx="802756" cy="10301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8E04A3-198E-2B33-F970-8225FCBD567F}"/>
              </a:ext>
            </a:extLst>
          </p:cNvPr>
          <p:cNvSpPr txBox="1"/>
          <p:nvPr/>
        </p:nvSpPr>
        <p:spPr>
          <a:xfrm>
            <a:off x="869950" y="1029680"/>
            <a:ext cx="75383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indent="-342900">
              <a:buFontTx/>
              <a:buChar char="-"/>
              <a:defRPr sz="2000">
                <a:solidFill>
                  <a:schemeClr val="dk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s-VE" sz="2400" dirty="0"/>
              <a:t>Hit Rate: % de accesos exitosos en caché.</a:t>
            </a:r>
          </a:p>
          <a:p>
            <a:pPr marL="0" indent="0">
              <a:buNone/>
            </a:pPr>
            <a:r>
              <a:rPr lang="es-VE" sz="2400" dirty="0"/>
              <a:t>  </a:t>
            </a:r>
            <a:br>
              <a:rPr lang="en-US" sz="2400" dirty="0"/>
            </a:br>
            <a:r>
              <a:rPr lang="es-VE" sz="2400" dirty="0"/>
              <a:t>-    Miss Rate: Fallos que requieren memoria principal.  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s-VE" sz="2400" dirty="0"/>
              <a:t>-    Tiempo de ejecución: Impacto en rendimiento.  </a:t>
            </a:r>
          </a:p>
          <a:p>
            <a:pPr marL="0" indent="0">
              <a:buNone/>
            </a:pPr>
            <a:br>
              <a:rPr lang="en-US" sz="2400" dirty="0"/>
            </a:br>
            <a:r>
              <a:rPr lang="es-VE" sz="2400" dirty="0"/>
              <a:t>-    Configuración experimental: </a:t>
            </a:r>
            <a:br>
              <a:rPr lang="en-US" sz="2400" dirty="0"/>
            </a:br>
            <a:r>
              <a:rPr lang="es-VE" sz="2400" dirty="0"/>
              <a:t>  - Caché: 4 KB, bloques de 64 bytes.  </a:t>
            </a:r>
            <a:br>
              <a:rPr lang="en-US" sz="2400" dirty="0"/>
            </a:br>
            <a:r>
              <a:rPr lang="es-VE" sz="2400" dirty="0"/>
              <a:t>  - </a:t>
            </a:r>
            <a:r>
              <a:rPr lang="es-VE" sz="2400" dirty="0" err="1"/>
              <a:t>Datasets</a:t>
            </a:r>
            <a:r>
              <a:rPr lang="es-VE" sz="2400" dirty="0"/>
              <a:t>: 1K, 10K y 100K elementos.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249250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6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2ACF993-7F73-43D1-D571-53FD284EB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170089"/>
              </p:ext>
            </p:extLst>
          </p:nvPr>
        </p:nvGraphicFramePr>
        <p:xfrm>
          <a:off x="973666" y="919624"/>
          <a:ext cx="7196668" cy="2825043"/>
        </p:xfrm>
        <a:graphic>
          <a:graphicData uri="http://schemas.openxmlformats.org/drawingml/2006/table">
            <a:tbl>
              <a:tblPr firstRow="1" firstCol="1" bandRow="1">
                <a:tableStyleId>{1FDBC62E-D41E-43EB-BFE0-3BE8D4E4D78F}</a:tableStyleId>
              </a:tblPr>
              <a:tblGrid>
                <a:gridCol w="1286933">
                  <a:extLst>
                    <a:ext uri="{9D8B030D-6E8A-4147-A177-3AD203B41FA5}">
                      <a16:colId xmlns:a16="http://schemas.microsoft.com/office/drawing/2014/main" val="128417470"/>
                    </a:ext>
                  </a:extLst>
                </a:gridCol>
                <a:gridCol w="1111393">
                  <a:extLst>
                    <a:ext uri="{9D8B030D-6E8A-4147-A177-3AD203B41FA5}">
                      <a16:colId xmlns:a16="http://schemas.microsoft.com/office/drawing/2014/main" val="1572533871"/>
                    </a:ext>
                  </a:extLst>
                </a:gridCol>
                <a:gridCol w="1199163">
                  <a:extLst>
                    <a:ext uri="{9D8B030D-6E8A-4147-A177-3AD203B41FA5}">
                      <a16:colId xmlns:a16="http://schemas.microsoft.com/office/drawing/2014/main" val="3848811080"/>
                    </a:ext>
                  </a:extLst>
                </a:gridCol>
                <a:gridCol w="1199163">
                  <a:extLst>
                    <a:ext uri="{9D8B030D-6E8A-4147-A177-3AD203B41FA5}">
                      <a16:colId xmlns:a16="http://schemas.microsoft.com/office/drawing/2014/main" val="2328200616"/>
                    </a:ext>
                  </a:extLst>
                </a:gridCol>
                <a:gridCol w="1200008">
                  <a:extLst>
                    <a:ext uri="{9D8B030D-6E8A-4147-A177-3AD203B41FA5}">
                      <a16:colId xmlns:a16="http://schemas.microsoft.com/office/drawing/2014/main" val="484988626"/>
                    </a:ext>
                  </a:extLst>
                </a:gridCol>
                <a:gridCol w="1200008">
                  <a:extLst>
                    <a:ext uri="{9D8B030D-6E8A-4147-A177-3AD203B41FA5}">
                      <a16:colId xmlns:a16="http://schemas.microsoft.com/office/drawing/2014/main" val="36151001"/>
                    </a:ext>
                  </a:extLst>
                </a:gridCol>
              </a:tblGrid>
              <a:tr h="770467"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400">
                          <a:solidFill>
                            <a:srgbClr val="1D4364"/>
                          </a:solidFill>
                          <a:effectLst/>
                        </a:rPr>
                        <a:t>ALGORITMO</a:t>
                      </a:r>
                      <a:endParaRPr lang="en-US" sz="1000">
                        <a:solidFill>
                          <a:srgbClr val="1D436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400">
                          <a:solidFill>
                            <a:srgbClr val="1D4364"/>
                          </a:solidFill>
                          <a:effectLst/>
                        </a:rPr>
                        <a:t>TAMAÑO DATOS</a:t>
                      </a:r>
                      <a:endParaRPr lang="en-US" sz="1000">
                        <a:solidFill>
                          <a:srgbClr val="1D436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400" dirty="0">
                          <a:solidFill>
                            <a:srgbClr val="1D4364"/>
                          </a:solidFill>
                          <a:effectLst/>
                        </a:rPr>
                        <a:t>HITS</a:t>
                      </a:r>
                      <a:endParaRPr lang="en-US" sz="1000" dirty="0">
                        <a:solidFill>
                          <a:srgbClr val="1D436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400" dirty="0">
                          <a:solidFill>
                            <a:srgbClr val="1D4364"/>
                          </a:solidFill>
                          <a:effectLst/>
                        </a:rPr>
                        <a:t>MISES</a:t>
                      </a:r>
                      <a:endParaRPr lang="en-US" sz="1000" dirty="0">
                        <a:solidFill>
                          <a:srgbClr val="1D436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400">
                          <a:solidFill>
                            <a:srgbClr val="1D4364"/>
                          </a:solidFill>
                          <a:effectLst/>
                        </a:rPr>
                        <a:t>HIT RATE (%)</a:t>
                      </a:r>
                      <a:endParaRPr lang="en-US" sz="1000">
                        <a:solidFill>
                          <a:srgbClr val="1D436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400">
                          <a:solidFill>
                            <a:srgbClr val="1D4364"/>
                          </a:solidFill>
                          <a:effectLst/>
                        </a:rPr>
                        <a:t>TIEMPO (ms)</a:t>
                      </a:r>
                      <a:endParaRPr lang="en-US" sz="1000">
                        <a:solidFill>
                          <a:srgbClr val="1D436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3172301"/>
                  </a:ext>
                </a:extLst>
              </a:tr>
              <a:tr h="513644"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400">
                          <a:solidFill>
                            <a:srgbClr val="1D4364"/>
                          </a:solidFill>
                          <a:effectLst/>
                        </a:rPr>
                        <a:t>QuickSort</a:t>
                      </a:r>
                      <a:endParaRPr lang="en-US" sz="1000">
                        <a:solidFill>
                          <a:srgbClr val="1D436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400" dirty="0">
                          <a:solidFill>
                            <a:srgbClr val="1D4364"/>
                          </a:solidFill>
                          <a:effectLst/>
                        </a:rPr>
                        <a:t>1,000</a:t>
                      </a:r>
                      <a:endParaRPr lang="en-US" sz="1000" dirty="0">
                        <a:solidFill>
                          <a:srgbClr val="1D436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400">
                          <a:solidFill>
                            <a:srgbClr val="1D4364"/>
                          </a:solidFill>
                          <a:effectLst/>
                        </a:rPr>
                        <a:t>4,521</a:t>
                      </a:r>
                      <a:endParaRPr lang="en-US" sz="1000">
                        <a:solidFill>
                          <a:srgbClr val="1D436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400">
                          <a:solidFill>
                            <a:srgbClr val="1D4364"/>
                          </a:solidFill>
                          <a:effectLst/>
                        </a:rPr>
                        <a:t>1,287</a:t>
                      </a:r>
                      <a:endParaRPr lang="en-US" sz="1000">
                        <a:solidFill>
                          <a:srgbClr val="1D436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400">
                          <a:solidFill>
                            <a:srgbClr val="1D4364"/>
                          </a:solidFill>
                          <a:effectLst/>
                        </a:rPr>
                        <a:t>77.85</a:t>
                      </a:r>
                      <a:endParaRPr lang="en-US" sz="1000">
                        <a:solidFill>
                          <a:srgbClr val="1D436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400">
                          <a:solidFill>
                            <a:srgbClr val="1D4364"/>
                          </a:solidFill>
                          <a:effectLst/>
                        </a:rPr>
                        <a:t>2.34</a:t>
                      </a:r>
                      <a:endParaRPr lang="en-US" sz="1000">
                        <a:solidFill>
                          <a:srgbClr val="1D436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3426951"/>
                  </a:ext>
                </a:extLst>
              </a:tr>
              <a:tr h="513644"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400" dirty="0" err="1">
                          <a:solidFill>
                            <a:srgbClr val="1D4364"/>
                          </a:solidFill>
                          <a:effectLst/>
                        </a:rPr>
                        <a:t>MergeSort</a:t>
                      </a:r>
                      <a:endParaRPr lang="en-US" sz="1000" dirty="0">
                        <a:solidFill>
                          <a:srgbClr val="1D436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400">
                          <a:solidFill>
                            <a:srgbClr val="1D4364"/>
                          </a:solidFill>
                          <a:effectLst/>
                        </a:rPr>
                        <a:t>1,000</a:t>
                      </a:r>
                      <a:endParaRPr lang="en-US" sz="1000">
                        <a:solidFill>
                          <a:srgbClr val="1D436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400">
                          <a:solidFill>
                            <a:srgbClr val="1D4364"/>
                          </a:solidFill>
                          <a:effectLst/>
                        </a:rPr>
                        <a:t>6,120</a:t>
                      </a:r>
                      <a:endParaRPr lang="en-US" sz="1000">
                        <a:solidFill>
                          <a:srgbClr val="1D436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400">
                          <a:solidFill>
                            <a:srgbClr val="1D4364"/>
                          </a:solidFill>
                          <a:effectLst/>
                        </a:rPr>
                        <a:t>489</a:t>
                      </a:r>
                      <a:endParaRPr lang="en-US" sz="1000">
                        <a:solidFill>
                          <a:srgbClr val="1D436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400">
                          <a:solidFill>
                            <a:srgbClr val="1D4364"/>
                          </a:solidFill>
                          <a:effectLst/>
                        </a:rPr>
                        <a:t>92.60</a:t>
                      </a:r>
                      <a:endParaRPr lang="en-US" sz="1000">
                        <a:solidFill>
                          <a:srgbClr val="1D436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400">
                          <a:solidFill>
                            <a:srgbClr val="1D4364"/>
                          </a:solidFill>
                          <a:effectLst/>
                        </a:rPr>
                        <a:t>3.11</a:t>
                      </a:r>
                      <a:endParaRPr lang="en-US" sz="1000">
                        <a:solidFill>
                          <a:srgbClr val="1D436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2344334"/>
                  </a:ext>
                </a:extLst>
              </a:tr>
              <a:tr h="513644"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400">
                          <a:solidFill>
                            <a:srgbClr val="1D4364"/>
                          </a:solidFill>
                          <a:effectLst/>
                        </a:rPr>
                        <a:t>QuickSort</a:t>
                      </a:r>
                      <a:endParaRPr lang="en-US" sz="1000">
                        <a:solidFill>
                          <a:srgbClr val="1D436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400">
                          <a:solidFill>
                            <a:srgbClr val="1D4364"/>
                          </a:solidFill>
                          <a:effectLst/>
                        </a:rPr>
                        <a:t>10,000</a:t>
                      </a:r>
                      <a:endParaRPr lang="en-US" sz="1000">
                        <a:solidFill>
                          <a:srgbClr val="1D436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400">
                          <a:solidFill>
                            <a:srgbClr val="1D4364"/>
                          </a:solidFill>
                          <a:effectLst/>
                        </a:rPr>
                        <a:t>45,210</a:t>
                      </a:r>
                      <a:endParaRPr lang="en-US" sz="1000">
                        <a:solidFill>
                          <a:srgbClr val="1D436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400">
                          <a:solidFill>
                            <a:srgbClr val="1D4364"/>
                          </a:solidFill>
                          <a:effectLst/>
                        </a:rPr>
                        <a:t>12,870</a:t>
                      </a:r>
                      <a:endParaRPr lang="en-US" sz="1000">
                        <a:solidFill>
                          <a:srgbClr val="1D436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400">
                          <a:solidFill>
                            <a:srgbClr val="1D4364"/>
                          </a:solidFill>
                          <a:effectLst/>
                        </a:rPr>
                        <a:t>77.85</a:t>
                      </a:r>
                      <a:endParaRPr lang="en-US" sz="1000">
                        <a:solidFill>
                          <a:srgbClr val="1D436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400">
                          <a:solidFill>
                            <a:srgbClr val="1D4364"/>
                          </a:solidFill>
                          <a:effectLst/>
                        </a:rPr>
                        <a:t>23.42</a:t>
                      </a:r>
                      <a:endParaRPr lang="en-US" sz="1000">
                        <a:solidFill>
                          <a:srgbClr val="1D436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0179579"/>
                  </a:ext>
                </a:extLst>
              </a:tr>
              <a:tr h="513644"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400">
                          <a:solidFill>
                            <a:srgbClr val="1D4364"/>
                          </a:solidFill>
                          <a:effectLst/>
                        </a:rPr>
                        <a:t>MergeSort</a:t>
                      </a:r>
                      <a:endParaRPr lang="en-US" sz="1000">
                        <a:solidFill>
                          <a:srgbClr val="1D436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400">
                          <a:solidFill>
                            <a:srgbClr val="1D4364"/>
                          </a:solidFill>
                          <a:effectLst/>
                        </a:rPr>
                        <a:t>10,000</a:t>
                      </a:r>
                      <a:endParaRPr lang="en-US" sz="1000">
                        <a:solidFill>
                          <a:srgbClr val="1D436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400">
                          <a:solidFill>
                            <a:srgbClr val="1D4364"/>
                          </a:solidFill>
                          <a:effectLst/>
                        </a:rPr>
                        <a:t>61,200</a:t>
                      </a:r>
                      <a:endParaRPr lang="en-US" sz="1000">
                        <a:solidFill>
                          <a:srgbClr val="1D436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400">
                          <a:solidFill>
                            <a:srgbClr val="1D4364"/>
                          </a:solidFill>
                          <a:effectLst/>
                        </a:rPr>
                        <a:t>4,890</a:t>
                      </a:r>
                      <a:endParaRPr lang="en-US" sz="1000">
                        <a:solidFill>
                          <a:srgbClr val="1D436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400" dirty="0">
                          <a:solidFill>
                            <a:srgbClr val="1D4364"/>
                          </a:solidFill>
                          <a:effectLst/>
                        </a:rPr>
                        <a:t>92.60</a:t>
                      </a:r>
                      <a:endParaRPr lang="en-US" sz="1000" dirty="0">
                        <a:solidFill>
                          <a:srgbClr val="1D436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400" dirty="0">
                          <a:solidFill>
                            <a:srgbClr val="1D4364"/>
                          </a:solidFill>
                          <a:effectLst/>
                        </a:rPr>
                        <a:t>31.15</a:t>
                      </a:r>
                      <a:endParaRPr lang="en-US" sz="1000" dirty="0">
                        <a:solidFill>
                          <a:srgbClr val="1D4364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88205"/>
                  </a:ext>
                </a:extLst>
              </a:tr>
            </a:tbl>
          </a:graphicData>
        </a:graphic>
      </p:graphicFrame>
      <p:sp>
        <p:nvSpPr>
          <p:cNvPr id="9" name="Google Shape;2136;p39">
            <a:extLst>
              <a:ext uri="{FF2B5EF4-FFF2-40B4-BE49-F238E27FC236}">
                <a16:creationId xmlns:a16="http://schemas.microsoft.com/office/drawing/2014/main" id="{BF79EA4E-741F-3EEA-7615-57443F6F5FAF}"/>
              </a:ext>
            </a:extLst>
          </p:cNvPr>
          <p:cNvSpPr txBox="1">
            <a:spLocks/>
          </p:cNvSpPr>
          <p:nvPr/>
        </p:nvSpPr>
        <p:spPr>
          <a:xfrm>
            <a:off x="735750" y="177018"/>
            <a:ext cx="767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verpass Black"/>
              <a:buNone/>
              <a:defRPr sz="1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verpass Black"/>
              <a:buNone/>
              <a:defRPr sz="1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verpass Black"/>
              <a:buNone/>
              <a:defRPr sz="1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verpass Black"/>
              <a:buNone/>
              <a:defRPr sz="1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verpass Black"/>
              <a:buNone/>
              <a:defRPr sz="1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verpass Black"/>
              <a:buNone/>
              <a:defRPr sz="1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verpass Black"/>
              <a:buNone/>
              <a:defRPr sz="1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verpass Black"/>
              <a:buNone/>
              <a:defRPr sz="1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verpass Black"/>
              <a:buNone/>
              <a:defRPr sz="1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r>
              <a:rPr lang="es-VE" sz="3000" dirty="0"/>
              <a:t>Resultados Obtenidos</a:t>
            </a:r>
            <a:endParaRPr lang="en-US" sz="3000" dirty="0"/>
          </a:p>
        </p:txBody>
      </p:sp>
      <p:pic>
        <p:nvPicPr>
          <p:cNvPr id="10" name="Imagen 25">
            <a:extLst>
              <a:ext uri="{FF2B5EF4-FFF2-40B4-BE49-F238E27FC236}">
                <a16:creationId xmlns:a16="http://schemas.microsoft.com/office/drawing/2014/main" id="{33ADB6B1-5E9A-BDCE-C574-40C0858224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35" y="12212"/>
            <a:ext cx="792123" cy="1017468"/>
          </a:xfrm>
          <a:prstGeom prst="rect">
            <a:avLst/>
          </a:prstGeom>
        </p:spPr>
      </p:pic>
      <p:pic>
        <p:nvPicPr>
          <p:cNvPr id="11" name="Imagen 26">
            <a:extLst>
              <a:ext uri="{FF2B5EF4-FFF2-40B4-BE49-F238E27FC236}">
                <a16:creationId xmlns:a16="http://schemas.microsoft.com/office/drawing/2014/main" id="{59DEECD8-9431-6839-673A-CC272BB6E0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439266">
            <a:off x="7756472" y="-58413"/>
            <a:ext cx="802756" cy="103012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2B13D5C-6793-2AC3-BCD9-82B2333352DC}"/>
              </a:ext>
            </a:extLst>
          </p:cNvPr>
          <p:cNvSpPr txBox="1"/>
          <p:nvPr/>
        </p:nvSpPr>
        <p:spPr>
          <a:xfrm>
            <a:off x="636035" y="3744667"/>
            <a:ext cx="8094132" cy="1269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Conclusión preliminar: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s-VE" sz="2000" dirty="0">
                <a:solidFill>
                  <a:schemeClr val="dk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MergeSort tiene mejor hit rate (localidad espacial).  </a:t>
            </a:r>
            <a:endParaRPr lang="en-US" sz="2000" dirty="0">
              <a:solidFill>
                <a:schemeClr val="dk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VE" sz="2000" dirty="0">
                <a:solidFill>
                  <a:schemeClr val="dk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QuickSort es más rápido pero con más misses.  </a:t>
            </a:r>
            <a:endParaRPr lang="en-US" sz="2000" dirty="0">
              <a:solidFill>
                <a:schemeClr val="dk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174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4">
          <a:extLst>
            <a:ext uri="{FF2B5EF4-FFF2-40B4-BE49-F238E27FC236}">
              <a16:creationId xmlns:a16="http://schemas.microsoft.com/office/drawing/2014/main" id="{E893A092-E9DA-2B64-0E87-535C6355C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39">
            <a:extLst>
              <a:ext uri="{FF2B5EF4-FFF2-40B4-BE49-F238E27FC236}">
                <a16:creationId xmlns:a16="http://schemas.microsoft.com/office/drawing/2014/main" id="{52633645-3EDB-47E4-C31D-BE31B494E1A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35750" y="177018"/>
            <a:ext cx="7672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s-VE" dirty="0"/>
              <a:t>Impacto del Tamaño</a:t>
            </a:r>
            <a:r>
              <a:rPr lang="en-US" dirty="0"/>
              <a:t> de </a:t>
            </a:r>
            <a:r>
              <a:rPr lang="en-US" dirty="0" err="1"/>
              <a:t>Bloque</a:t>
            </a:r>
            <a:endParaRPr lang="en-US" dirty="0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644E09DC-2C48-1A9C-40B2-F4A5C1613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35" y="12212"/>
            <a:ext cx="792123" cy="1017468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432C04E7-0A16-199E-A390-23BC14E1E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439266">
            <a:off x="7756472" y="-58413"/>
            <a:ext cx="802756" cy="1030126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9D68CA-F34E-A6E1-A010-E326CAC28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302603"/>
              </p:ext>
            </p:extLst>
          </p:nvPr>
        </p:nvGraphicFramePr>
        <p:xfrm>
          <a:off x="701070" y="1135723"/>
          <a:ext cx="7378828" cy="2591178"/>
        </p:xfrm>
        <a:graphic>
          <a:graphicData uri="http://schemas.openxmlformats.org/drawingml/2006/table">
            <a:tbl>
              <a:tblPr firstRow="1" firstCol="1" bandRow="1">
                <a:tableStyleId>{1FDBC62E-D41E-43EB-BFE0-3BE8D4E4D78F}</a:tableStyleId>
              </a:tblPr>
              <a:tblGrid>
                <a:gridCol w="2439130">
                  <a:extLst>
                    <a:ext uri="{9D8B030D-6E8A-4147-A177-3AD203B41FA5}">
                      <a16:colId xmlns:a16="http://schemas.microsoft.com/office/drawing/2014/main" val="3563004908"/>
                    </a:ext>
                  </a:extLst>
                </a:gridCol>
                <a:gridCol w="2469849">
                  <a:extLst>
                    <a:ext uri="{9D8B030D-6E8A-4147-A177-3AD203B41FA5}">
                      <a16:colId xmlns:a16="http://schemas.microsoft.com/office/drawing/2014/main" val="1590110091"/>
                    </a:ext>
                  </a:extLst>
                </a:gridCol>
                <a:gridCol w="2469849">
                  <a:extLst>
                    <a:ext uri="{9D8B030D-6E8A-4147-A177-3AD203B41FA5}">
                      <a16:colId xmlns:a16="http://schemas.microsoft.com/office/drawing/2014/main" val="274311289"/>
                    </a:ext>
                  </a:extLst>
                </a:gridCol>
              </a:tblGrid>
              <a:tr h="85510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800" b="0" i="0" u="none" strike="noStrike" cap="none" dirty="0">
                          <a:solidFill>
                            <a:srgbClr val="1D4364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TAMAÑO BLOQUE (BYTES)</a:t>
                      </a:r>
                      <a:endParaRPr lang="en-US" sz="1800" b="0" i="0" u="none" strike="noStrike" cap="none" dirty="0">
                        <a:solidFill>
                          <a:srgbClr val="1D4364"/>
                        </a:solidFill>
                        <a:effectLst/>
                        <a:latin typeface="Arial"/>
                        <a:ea typeface="SimSun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800" b="0" i="0" u="none" strike="noStrike" cap="none">
                          <a:solidFill>
                            <a:srgbClr val="1D4364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HIT RATE QUICKSORT (%)</a:t>
                      </a:r>
                      <a:endParaRPr lang="en-US" sz="1800" b="0" i="0" u="none" strike="noStrike" cap="none">
                        <a:solidFill>
                          <a:srgbClr val="1D4364"/>
                        </a:solidFill>
                        <a:effectLst/>
                        <a:latin typeface="Arial"/>
                        <a:ea typeface="SimSun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800" b="0" i="0" u="none" strike="noStrike" cap="none">
                          <a:solidFill>
                            <a:srgbClr val="1D4364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HIT RATE MERGESORT (%)</a:t>
                      </a:r>
                      <a:endParaRPr lang="en-US" sz="1800" b="0" i="0" u="none" strike="noStrike" cap="none">
                        <a:solidFill>
                          <a:srgbClr val="1D4364"/>
                        </a:solidFill>
                        <a:effectLst/>
                        <a:latin typeface="Arial"/>
                        <a:ea typeface="SimSun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764112"/>
                  </a:ext>
                </a:extLst>
              </a:tr>
              <a:tr h="42755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800" b="0" i="0" u="none" strike="noStrike" cap="none">
                          <a:solidFill>
                            <a:srgbClr val="1D4364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16</a:t>
                      </a:r>
                      <a:endParaRPr lang="en-US" sz="1800" b="0" i="0" u="none" strike="noStrike" cap="none">
                        <a:solidFill>
                          <a:srgbClr val="1D4364"/>
                        </a:solidFill>
                        <a:effectLst/>
                        <a:latin typeface="Arial"/>
                        <a:ea typeface="SimSun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800" b="0" i="0" u="none" strike="noStrike" cap="none" dirty="0">
                          <a:solidFill>
                            <a:srgbClr val="1D4364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65.2</a:t>
                      </a:r>
                      <a:endParaRPr lang="en-US" sz="1800" b="0" i="0" u="none" strike="noStrike" cap="none" dirty="0">
                        <a:solidFill>
                          <a:srgbClr val="1D4364"/>
                        </a:solidFill>
                        <a:effectLst/>
                        <a:latin typeface="Arial"/>
                        <a:ea typeface="SimSun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800" b="0" i="0" u="none" strike="noStrike" cap="none">
                          <a:solidFill>
                            <a:srgbClr val="1D4364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85.7</a:t>
                      </a:r>
                      <a:endParaRPr lang="en-US" sz="1800" b="0" i="0" u="none" strike="noStrike" cap="none">
                        <a:solidFill>
                          <a:srgbClr val="1D4364"/>
                        </a:solidFill>
                        <a:effectLst/>
                        <a:latin typeface="Arial"/>
                        <a:ea typeface="SimSun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370901"/>
                  </a:ext>
                </a:extLst>
              </a:tr>
              <a:tr h="42755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800" b="0" i="0" u="none" strike="noStrike" cap="none">
                          <a:solidFill>
                            <a:srgbClr val="1D4364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32</a:t>
                      </a:r>
                      <a:endParaRPr lang="en-US" sz="1800" b="0" i="0" u="none" strike="noStrike" cap="none">
                        <a:solidFill>
                          <a:srgbClr val="1D4364"/>
                        </a:solidFill>
                        <a:effectLst/>
                        <a:latin typeface="Arial"/>
                        <a:ea typeface="SimSun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800" b="0" i="0" u="none" strike="noStrike" cap="none" dirty="0">
                          <a:solidFill>
                            <a:srgbClr val="1D4364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72.1</a:t>
                      </a:r>
                      <a:endParaRPr lang="en-US" sz="1800" b="0" i="0" u="none" strike="noStrike" cap="none" dirty="0">
                        <a:solidFill>
                          <a:srgbClr val="1D4364"/>
                        </a:solidFill>
                        <a:effectLst/>
                        <a:latin typeface="Arial"/>
                        <a:ea typeface="SimSun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800" b="0" i="0" u="none" strike="noStrike" cap="none">
                          <a:solidFill>
                            <a:srgbClr val="1D4364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89.3</a:t>
                      </a:r>
                      <a:endParaRPr lang="en-US" sz="1800" b="0" i="0" u="none" strike="noStrike" cap="none">
                        <a:solidFill>
                          <a:srgbClr val="1D4364"/>
                        </a:solidFill>
                        <a:effectLst/>
                        <a:latin typeface="Arial"/>
                        <a:ea typeface="SimSun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2258919"/>
                  </a:ext>
                </a:extLst>
              </a:tr>
              <a:tr h="453424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800" b="0" i="0" u="none" strike="noStrike" cap="none">
                          <a:solidFill>
                            <a:srgbClr val="1D4364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64</a:t>
                      </a:r>
                      <a:endParaRPr lang="en-US" sz="1800" b="0" i="0" u="none" strike="noStrike" cap="none">
                        <a:solidFill>
                          <a:srgbClr val="1D4364"/>
                        </a:solidFill>
                        <a:effectLst/>
                        <a:latin typeface="Arial"/>
                        <a:ea typeface="SimSun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800" b="0" i="0" u="none" strike="noStrike" cap="none" dirty="0">
                          <a:solidFill>
                            <a:srgbClr val="1D4364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77.8</a:t>
                      </a:r>
                      <a:endParaRPr lang="en-US" sz="1800" b="0" i="0" u="none" strike="noStrike" cap="none" dirty="0">
                        <a:solidFill>
                          <a:srgbClr val="1D4364"/>
                        </a:solidFill>
                        <a:effectLst/>
                        <a:latin typeface="Arial"/>
                        <a:ea typeface="SimSun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800" b="0" i="0" u="none" strike="noStrike" cap="none" dirty="0">
                          <a:solidFill>
                            <a:srgbClr val="1D4364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92.6</a:t>
                      </a:r>
                      <a:endParaRPr lang="en-US" sz="1800" b="0" i="0" u="none" strike="noStrike" cap="none" dirty="0">
                        <a:solidFill>
                          <a:srgbClr val="1D4364"/>
                        </a:solidFill>
                        <a:effectLst/>
                        <a:latin typeface="Arial"/>
                        <a:ea typeface="SimSun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985473"/>
                  </a:ext>
                </a:extLst>
              </a:tr>
              <a:tr h="42755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800" b="0" i="0" u="none" strike="noStrike" cap="none">
                          <a:solidFill>
                            <a:srgbClr val="1D4364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128</a:t>
                      </a:r>
                      <a:endParaRPr lang="en-US" sz="1800" b="0" i="0" u="none" strike="noStrike" cap="none">
                        <a:solidFill>
                          <a:srgbClr val="1D4364"/>
                        </a:solidFill>
                        <a:effectLst/>
                        <a:latin typeface="Arial"/>
                        <a:ea typeface="SimSun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800" b="0" i="0" u="none" strike="noStrike" cap="none">
                          <a:solidFill>
                            <a:srgbClr val="1D4364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80.5</a:t>
                      </a:r>
                      <a:endParaRPr lang="en-US" sz="1800" b="0" i="0" u="none" strike="noStrike" cap="none">
                        <a:solidFill>
                          <a:srgbClr val="1D4364"/>
                        </a:solidFill>
                        <a:effectLst/>
                        <a:latin typeface="Arial"/>
                        <a:ea typeface="SimSun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  <a:tabLst>
                          <a:tab pos="2637155" algn="ctr"/>
                          <a:tab pos="5274310" algn="r"/>
                        </a:tabLst>
                      </a:pPr>
                      <a:r>
                        <a:rPr lang="es-MX" sz="1800" b="0" i="0" u="none" strike="noStrike" cap="none" dirty="0">
                          <a:solidFill>
                            <a:srgbClr val="1D4364"/>
                          </a:solidFill>
                          <a:effectLst/>
                          <a:latin typeface="Arial"/>
                          <a:cs typeface="Arial"/>
                          <a:sym typeface="Arial"/>
                        </a:rPr>
                        <a:t>94.1</a:t>
                      </a:r>
                      <a:endParaRPr lang="en-US" sz="1800" b="0" i="0" u="none" strike="noStrike" cap="none" dirty="0">
                        <a:solidFill>
                          <a:srgbClr val="1D4364"/>
                        </a:solidFill>
                        <a:effectLst/>
                        <a:latin typeface="Arial"/>
                        <a:ea typeface="SimSun" panose="02010600030101010101" pitchFamily="2" charset="-122"/>
                        <a:cs typeface="Arial"/>
                        <a:sym typeface="Arial"/>
                      </a:endParaRPr>
                    </a:p>
                  </a:txBody>
                  <a:tcPr marL="68580" marR="68580" marT="0" marB="0" anchor="ctr">
                    <a:solidFill>
                      <a:srgbClr val="E0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265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3736308-05A1-CCDE-0568-BE6676C3BF97}"/>
              </a:ext>
            </a:extLst>
          </p:cNvPr>
          <p:cNvSpPr txBox="1"/>
          <p:nvPr/>
        </p:nvSpPr>
        <p:spPr>
          <a:xfrm>
            <a:off x="636035" y="3785665"/>
            <a:ext cx="7508898" cy="1166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VE" sz="2000" dirty="0">
                <a:solidFill>
                  <a:schemeClr val="dk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Conclusión: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VE" sz="2000" dirty="0">
                <a:solidFill>
                  <a:schemeClr val="dk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-Tamaño óptimo: **64 bytes** (equilibrio entre hit rate y eficiencia).  </a:t>
            </a:r>
            <a:endParaRPr lang="en-US" sz="2000" dirty="0">
              <a:solidFill>
                <a:schemeClr val="dk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490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6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5">
          <a:extLst>
            <a:ext uri="{FF2B5EF4-FFF2-40B4-BE49-F238E27FC236}">
              <a16:creationId xmlns:a16="http://schemas.microsoft.com/office/drawing/2014/main" id="{0F6EBC4B-6BDB-FB95-3B8E-2174DFF59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136;p39">
            <a:extLst>
              <a:ext uri="{FF2B5EF4-FFF2-40B4-BE49-F238E27FC236}">
                <a16:creationId xmlns:a16="http://schemas.microsoft.com/office/drawing/2014/main" id="{227D4F67-9A91-19A9-7621-0DE406E48705}"/>
              </a:ext>
            </a:extLst>
          </p:cNvPr>
          <p:cNvSpPr txBox="1">
            <a:spLocks/>
          </p:cNvSpPr>
          <p:nvPr/>
        </p:nvSpPr>
        <p:spPr>
          <a:xfrm>
            <a:off x="735750" y="177018"/>
            <a:ext cx="7672500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verpass Black"/>
              <a:buNone/>
              <a:defRPr sz="1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verpass Black"/>
              <a:buNone/>
              <a:defRPr sz="1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verpass Black"/>
              <a:buNone/>
              <a:defRPr sz="1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verpass Black"/>
              <a:buNone/>
              <a:defRPr sz="1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verpass Black"/>
              <a:buNone/>
              <a:defRPr sz="1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verpass Black"/>
              <a:buNone/>
              <a:defRPr sz="1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verpass Black"/>
              <a:buNone/>
              <a:defRPr sz="1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verpass Black"/>
              <a:buNone/>
              <a:defRPr sz="1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verpass Black"/>
              <a:buNone/>
              <a:defRPr sz="1800" b="0" i="0" u="none" strike="noStrike" cap="none">
                <a:solidFill>
                  <a:schemeClr val="dk2"/>
                </a:solidFill>
                <a:latin typeface="Overpass Black"/>
                <a:ea typeface="Overpass Black"/>
                <a:cs typeface="Overpass Black"/>
                <a:sym typeface="Overpass Black"/>
              </a:defRPr>
            </a:lvl9pPr>
          </a:lstStyle>
          <a:p>
            <a:r>
              <a:rPr lang="es-VE" sz="3000" dirty="0"/>
              <a:t>Conclusiones Finales</a:t>
            </a:r>
            <a:endParaRPr lang="en-US" sz="3000" dirty="0"/>
          </a:p>
        </p:txBody>
      </p:sp>
      <p:pic>
        <p:nvPicPr>
          <p:cNvPr id="10" name="Imagen 25">
            <a:extLst>
              <a:ext uri="{FF2B5EF4-FFF2-40B4-BE49-F238E27FC236}">
                <a16:creationId xmlns:a16="http://schemas.microsoft.com/office/drawing/2014/main" id="{076909B3-973D-8D90-09A7-5E17AFAC7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35" y="12212"/>
            <a:ext cx="792123" cy="1017468"/>
          </a:xfrm>
          <a:prstGeom prst="rect">
            <a:avLst/>
          </a:prstGeom>
        </p:spPr>
      </p:pic>
      <p:pic>
        <p:nvPicPr>
          <p:cNvPr id="11" name="Imagen 26">
            <a:extLst>
              <a:ext uri="{FF2B5EF4-FFF2-40B4-BE49-F238E27FC236}">
                <a16:creationId xmlns:a16="http://schemas.microsoft.com/office/drawing/2014/main" id="{41351724-7E50-7AD1-8A51-E0EA31B72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439266">
            <a:off x="7756472" y="-58413"/>
            <a:ext cx="802756" cy="103012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312C04-7AB1-9632-CD9C-43FED99BD393}"/>
              </a:ext>
            </a:extLst>
          </p:cNvPr>
          <p:cNvSpPr txBox="1"/>
          <p:nvPr/>
        </p:nvSpPr>
        <p:spPr>
          <a:xfrm>
            <a:off x="496464" y="1201849"/>
            <a:ext cx="85185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s-VE" sz="2000" dirty="0">
                <a:solidFill>
                  <a:schemeClr val="dk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MergeSort aprovecha mejor la caché (+15% hit rate vs QuickSort).  </a:t>
            </a:r>
          </a:p>
          <a:p>
            <a:endParaRPr lang="en-US" sz="2000" dirty="0">
              <a:solidFill>
                <a:schemeClr val="dk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VE" sz="2000" dirty="0">
                <a:solidFill>
                  <a:schemeClr val="dk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QuickSort es más rápido pero su acceso aleatorio genera más misses.  </a:t>
            </a:r>
          </a:p>
          <a:p>
            <a:endParaRPr lang="en-US" sz="2000" dirty="0">
              <a:solidFill>
                <a:schemeClr val="dk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VE" sz="2000" dirty="0">
                <a:solidFill>
                  <a:schemeClr val="dk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Mapeo directo es eficiente para cachés pequeñas, pero puede tener conflictos.  </a:t>
            </a:r>
          </a:p>
          <a:p>
            <a:endParaRPr lang="en-US" sz="2000" dirty="0">
              <a:solidFill>
                <a:schemeClr val="dk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s-VE" sz="2000" dirty="0">
                <a:solidFill>
                  <a:schemeClr val="dk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 Recomendación: Optimizar algoritmos según el tipo de acceso (secuencial vs aleatorio).  </a:t>
            </a:r>
            <a:endParaRPr lang="en-US" sz="2000" dirty="0">
              <a:solidFill>
                <a:schemeClr val="dk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246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1" name="Google Shape;3141;p69"/>
          <p:cNvSpPr txBox="1">
            <a:spLocks noGrp="1"/>
          </p:cNvSpPr>
          <p:nvPr>
            <p:ph type="ctrTitle"/>
          </p:nvPr>
        </p:nvSpPr>
        <p:spPr>
          <a:xfrm>
            <a:off x="720000" y="937164"/>
            <a:ext cx="7704000" cy="135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</a:t>
            </a:r>
            <a:br>
              <a:rPr lang="en" dirty="0"/>
            </a:br>
            <a:r>
              <a:rPr lang="en" dirty="0"/>
              <a:t>POR SU ATENCIÓN!</a:t>
            </a:r>
            <a:endParaRPr dirty="0"/>
          </a:p>
        </p:txBody>
      </p:sp>
      <p:pic>
        <p:nvPicPr>
          <p:cNvPr id="4098" name="Picture 2" descr="Hacer más atractiva una presentación visual | Compilatio">
            <a:extLst>
              <a:ext uri="{FF2B5EF4-FFF2-40B4-BE49-F238E27FC236}">
                <a16:creationId xmlns:a16="http://schemas.microsoft.com/office/drawing/2014/main" id="{B98D4AD1-AE95-4206-1210-BD77ADE2A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332" y="2571750"/>
            <a:ext cx="3945335" cy="243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qua Marketing Plan by Slidego">
  <a:themeElements>
    <a:clrScheme name="Simple Light">
      <a:dk1>
        <a:srgbClr val="434343"/>
      </a:dk1>
      <a:lt1>
        <a:srgbClr val="FFFFFF"/>
      </a:lt1>
      <a:dk2>
        <a:srgbClr val="073763"/>
      </a:dk2>
      <a:lt2>
        <a:srgbClr val="3D85C6"/>
      </a:lt2>
      <a:accent1>
        <a:srgbClr val="3D85C6"/>
      </a:accent1>
      <a:accent2>
        <a:srgbClr val="B6D7A8"/>
      </a:accent2>
      <a:accent3>
        <a:srgbClr val="9FC5E8"/>
      </a:accent3>
      <a:accent4>
        <a:srgbClr val="9EDCD9"/>
      </a:accent4>
      <a:accent5>
        <a:srgbClr val="93C47D"/>
      </a:accent5>
      <a:accent6>
        <a:srgbClr val="6FA8DC"/>
      </a:accent6>
      <a:hlink>
        <a:srgbClr val="07376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3831</TotalTime>
  <Words>380</Words>
  <Application>Microsoft Office PowerPoint</Application>
  <PresentationFormat>On-screen Show (16:9)</PresentationFormat>
  <Paragraphs>93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Open Sans</vt:lpstr>
      <vt:lpstr>Overpass Black</vt:lpstr>
      <vt:lpstr>Calibri</vt:lpstr>
      <vt:lpstr>Open Sans SemiBold</vt:lpstr>
      <vt:lpstr>Arial Black</vt:lpstr>
      <vt:lpstr>Arial</vt:lpstr>
      <vt:lpstr>Aqua Marketing Plan by Slidego</vt:lpstr>
      <vt:lpstr>UNIVERSIDAD DE CARABOBO FACULTAD EXPERIMENTAL DE CIENCIAS Y TECNOLOGÍA DEPARTAMENTO DE COMPUTACIÓN </vt:lpstr>
      <vt:lpstr>Objetivo del proyecto: </vt:lpstr>
      <vt:lpstr>PowerPoint Presentation</vt:lpstr>
      <vt:lpstr>Métricas de Evaluación  </vt:lpstr>
      <vt:lpstr>PowerPoint Presentation</vt:lpstr>
      <vt:lpstr>Impacto del Tamaño de Bloque</vt:lpstr>
      <vt:lpstr>PowerPoint Presentation</vt:lpstr>
      <vt:lpstr>GRACIAS POR SU ATENCIÓN!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DE CARABOBO FACULTAD EXPERIMENTAL DE CIENCIAS Y TECNOLOGÍA DEPARTAMENTO DE COMPUTACIÓN UNIDAD ACADÉMICA DESARROLLO DE HABILIDADES DRECTIVAS</dc:title>
  <dc:creator>VICTORIA ALVARADO</dc:creator>
  <cp:lastModifiedBy>VICTORIA ALVARADO</cp:lastModifiedBy>
  <cp:revision>60</cp:revision>
  <dcterms:modified xsi:type="dcterms:W3CDTF">2025-03-31T19:20:24Z</dcterms:modified>
</cp:coreProperties>
</file>