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6A96-5100-504D-AEAB-2E6986FED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A8838-C7D9-9646-9B6E-DACEE17DA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409E3-4BC6-B941-9E36-43B301D5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6C74-A9DD-8940-8C5E-CED93F245771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8A725-164B-7A42-A454-78AA8D86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08C0F-B7EE-8F4D-BAA3-BFDA1427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F5DA-A33F-E442-81C5-F297CDD6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1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C1A1-723E-FA4D-B7AE-69029A9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73EA9-1C82-E14C-9C38-1139E7126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4BD6F-3F66-4E4E-B0B5-B4514B17E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6C74-A9DD-8940-8C5E-CED93F245771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A8164-CDE9-7D46-B21C-288E56EE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69E21-90EB-EE46-B6A1-CD249545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F5DA-A33F-E442-81C5-F297CDD6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9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31E3AF-A7AE-A64B-8831-586646B15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4D932-5B1A-3B4F-81FD-E4DB590E6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A2FDB-76BE-7E4D-93BE-CCE4A856F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6C74-A9DD-8940-8C5E-CED93F245771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216A7-2DCB-F441-88DE-5E839052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094BA-CF6B-8C46-981D-64A94D42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F5DA-A33F-E442-81C5-F297CDD6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9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0B07-814F-7D45-8703-CC37C52F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25E88-ADF5-B449-AEFE-0B384210C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929F6-F2CC-E849-A3A8-D189144B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6C74-A9DD-8940-8C5E-CED93F245771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CFEFB-4F28-F445-9696-5B43556D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CCF03-A30E-A14D-9CC8-0418DEE1D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F5DA-A33F-E442-81C5-F297CDD6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1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25D0-DEEF-514D-A9F5-62D880D0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3B211-BE37-F340-BD63-A64388E40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CC07B-1757-C44C-A661-EBC76AD9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6C74-A9DD-8940-8C5E-CED93F245771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C37F5-CCBD-2649-BE92-2B712E66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45904-CF03-C648-8BA6-F82424FE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F5DA-A33F-E442-81C5-F297CDD6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0293-617B-7C4A-8FBC-731CAA3B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6FB70-DADB-2A49-90A3-52C7378BE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C7F47-58E2-9340-BBB5-1E9B6A28B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7BF1B-403E-6C4D-8D30-54D2DB1E8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6C74-A9DD-8940-8C5E-CED93F245771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64B74-00D7-4C44-A494-CEA1A4210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28AA2-B239-A940-A46C-85F671F5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F5DA-A33F-E442-81C5-F297CDD6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2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090A-64AD-FA43-90B8-814257B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4F932-76CF-6349-A09B-71A6874C2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25619-7859-B848-8D43-1402DC2AB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91D9A-BDAC-9241-ADA7-331CAD939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26B770-E1F3-D742-843F-8A255A723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C5D6E6-BDBC-6541-9712-17D27B5F7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6C74-A9DD-8940-8C5E-CED93F245771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B0EB5-71A0-1644-92AA-3674AE1B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ED96B2-50F3-534C-956E-6F4D2C1F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F5DA-A33F-E442-81C5-F297CDD6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9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DC1E-4FB4-9C4C-9B22-F8B39C41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8E2B21-53A1-2047-9657-86728737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6C74-A9DD-8940-8C5E-CED93F245771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BF512-632E-024F-9137-15E91E8D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49490-C183-E845-A7E6-BC651584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F5DA-A33F-E442-81C5-F297CDD6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7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D708BA-4398-754D-8276-05468477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6C74-A9DD-8940-8C5E-CED93F245771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4A430-36C5-604E-8F16-BA47C56C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94C96-FC2C-F740-B345-4C8FF104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F5DA-A33F-E442-81C5-F297CDD6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71D2-2011-8441-A09E-C33646822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16BC-0DF8-504C-9215-EBCDA3A22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0DA86-F145-D148-AA9F-CE39B0E06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66C82-37DE-7148-A8A4-8AE1FC4C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6C74-A9DD-8940-8C5E-CED93F245771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4D26A-10B4-0043-9814-EB58AC07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8E50D-C250-E84E-A3DE-74BA5B69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F5DA-A33F-E442-81C5-F297CDD6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3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224D-C62C-1F45-A912-C3E90FB98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29872-1007-6C4E-82FC-CE2C145A2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0C74D-9AED-8141-AF91-E37821BD2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757F9-05C8-C947-B028-FD1C7517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6C74-A9DD-8940-8C5E-CED93F245771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24728-2B5C-714D-A2BE-A55F77EA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A4BC3-86C3-8144-B0D0-30BE4107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F5DA-A33F-E442-81C5-F297CDD6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30810-E965-7C4C-9289-D3F9C3637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AFA6F-7FFD-D340-B5A8-22E5DDB47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F1415-2516-D042-B61E-27678782D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6C74-A9DD-8940-8C5E-CED93F245771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7847B-32B3-2D41-8423-C9332B82D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7B36E-835B-3048-BE0C-FD3D99288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EF5DA-A33F-E442-81C5-F297CDD6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1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D09903-1D75-214C-8DFC-091F046C4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0" y="635000"/>
            <a:ext cx="4718682" cy="46656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A27CEB-2C59-A240-B789-79F319F0E223}"/>
              </a:ext>
            </a:extLst>
          </p:cNvPr>
          <p:cNvSpPr txBox="1"/>
          <p:nvPr/>
        </p:nvSpPr>
        <p:spPr>
          <a:xfrm>
            <a:off x="5300662" y="3457575"/>
            <a:ext cx="5835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could be used to explain how we performed imputation</a:t>
            </a:r>
          </a:p>
          <a:p>
            <a:r>
              <a:rPr lang="en-US" dirty="0"/>
              <a:t>Of </a:t>
            </a:r>
            <a:r>
              <a:rPr lang="en-US" dirty="0" err="1"/>
              <a:t>cal_activity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403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9B429A7-ABFA-A649-A709-6858B41A9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65" y="144777"/>
            <a:ext cx="5905935" cy="2272032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02F7ED4-A6AB-EB4B-B02C-622B61D5B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13" y="2562225"/>
            <a:ext cx="5710239" cy="227203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796CCC6-50CF-964C-A53B-EF0B8B37B60F}"/>
              </a:ext>
            </a:extLst>
          </p:cNvPr>
          <p:cNvGrpSpPr/>
          <p:nvPr/>
        </p:nvGrpSpPr>
        <p:grpSpPr>
          <a:xfrm>
            <a:off x="6990954" y="374251"/>
            <a:ext cx="4784061" cy="3054749"/>
            <a:chOff x="6262880" y="-136315"/>
            <a:chExt cx="5739055" cy="3972984"/>
          </a:xfrm>
        </p:grpSpPr>
        <p:pic>
          <p:nvPicPr>
            <p:cNvPr id="9" name="Picture 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AA5D92F-490A-D141-B446-F46C22BE3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62880" y="144777"/>
              <a:ext cx="5739055" cy="369189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3FE4F6-C680-F749-9907-C5D00C4FFAF9}"/>
                </a:ext>
              </a:extLst>
            </p:cNvPr>
            <p:cNvSpPr txBox="1"/>
            <p:nvPr/>
          </p:nvSpPr>
          <p:spPr>
            <a:xfrm>
              <a:off x="8629650" y="-136315"/>
              <a:ext cx="1482629" cy="480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cal_activity</a:t>
              </a:r>
              <a:endParaRPr lang="en-US" dirty="0"/>
            </a:p>
          </p:txBody>
        </p:sp>
      </p:grp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F39989-DEFC-6A4A-85FC-6150BF803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954" y="3698241"/>
            <a:ext cx="4540878" cy="29806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4BEAA1-6615-514E-87C7-D8E605E0F9AA}"/>
              </a:ext>
            </a:extLst>
          </p:cNvPr>
          <p:cNvSpPr txBox="1"/>
          <p:nvPr/>
        </p:nvSpPr>
        <p:spPr>
          <a:xfrm>
            <a:off x="9027174" y="3513575"/>
            <a:ext cx="11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count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CA95F0-383E-7548-8221-ED22341C3358}"/>
              </a:ext>
            </a:extLst>
          </p:cNvPr>
          <p:cNvSpPr txBox="1"/>
          <p:nvPr/>
        </p:nvSpPr>
        <p:spPr>
          <a:xfrm>
            <a:off x="190065" y="4918832"/>
            <a:ext cx="44174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show how Armstrong trending toward </a:t>
            </a:r>
          </a:p>
          <a:p>
            <a:r>
              <a:rPr lang="en-US" dirty="0"/>
              <a:t>a more active person toward end of the year,</a:t>
            </a:r>
          </a:p>
          <a:p>
            <a:r>
              <a:rPr lang="en-US" dirty="0"/>
              <a:t>And the seasonality of his step count &amp; </a:t>
            </a:r>
          </a:p>
          <a:p>
            <a:r>
              <a:rPr lang="en-US" dirty="0"/>
              <a:t>calorie burned from doing activity</a:t>
            </a:r>
          </a:p>
        </p:txBody>
      </p:sp>
    </p:spTree>
    <p:extLst>
      <p:ext uri="{BB962C8B-B14F-4D97-AF65-F5344CB8AC3E}">
        <p14:creationId xmlns:p14="http://schemas.microsoft.com/office/powerpoint/2010/main" val="38649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2C592E34-C759-584D-974B-134280AD0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0" y="366713"/>
            <a:ext cx="7319963" cy="2679202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B6A9FF4-8E29-AC4C-B085-8D7D0522E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2" y="3429000"/>
            <a:ext cx="7043738" cy="2674444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691A70-084C-5F42-A3B5-F869FC999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2243137"/>
            <a:ext cx="5334000" cy="33097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C09105-0FAE-B943-A4F8-D117C6C75842}"/>
              </a:ext>
            </a:extLst>
          </p:cNvPr>
          <p:cNvSpPr txBox="1"/>
          <p:nvPr/>
        </p:nvSpPr>
        <p:spPr>
          <a:xfrm>
            <a:off x="7177090" y="366713"/>
            <a:ext cx="48914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show how Armstrong trending toward </a:t>
            </a:r>
          </a:p>
          <a:p>
            <a:r>
              <a:rPr lang="en-US" dirty="0"/>
              <a:t>a more active person toward end of the year,</a:t>
            </a:r>
          </a:p>
          <a:p>
            <a:endParaRPr lang="en-US" dirty="0"/>
          </a:p>
          <a:p>
            <a:r>
              <a:rPr lang="en-US" dirty="0"/>
              <a:t>The fig2 </a:t>
            </a:r>
            <a:r>
              <a:rPr lang="en-US" dirty="0" err="1"/>
              <a:t>min_activity_very</a:t>
            </a:r>
            <a:r>
              <a:rPr lang="en-US" dirty="0"/>
              <a:t> tells us the increase in </a:t>
            </a:r>
          </a:p>
          <a:p>
            <a:r>
              <a:rPr lang="en-US" dirty="0"/>
              <a:t>His intense activity (compare with average intense</a:t>
            </a:r>
          </a:p>
          <a:p>
            <a:r>
              <a:rPr lang="en-US" dirty="0"/>
              <a:t>Min). So his life style </a:t>
            </a:r>
            <a:r>
              <a:rPr lang="en-US"/>
              <a:t>definitely changing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8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728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92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Jacqueline Shay</dc:creator>
  <cp:lastModifiedBy>Jacqueline Shay</cp:lastModifiedBy>
  <cp:revision>2</cp:revision>
  <dcterms:created xsi:type="dcterms:W3CDTF">2019-11-21T04:12:50Z</dcterms:created>
  <dcterms:modified xsi:type="dcterms:W3CDTF">2019-11-21T04:27:49Z</dcterms:modified>
</cp:coreProperties>
</file>