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8ABFD-6167-4EE3-BEE8-29662E83E3E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5724DC2D-87CC-4BAE-9063-8EF481064C8F}">
      <dgm:prSet phldrT="[Texto]"/>
      <dgm:spPr/>
      <dgm:t>
        <a:bodyPr/>
        <a:lstStyle/>
        <a:p>
          <a:r>
            <a:rPr lang="es-ES" dirty="0"/>
            <a:t>Pagina principal</a:t>
          </a:r>
        </a:p>
      </dgm:t>
    </dgm:pt>
    <dgm:pt modelId="{CE72E2C8-9FE5-452F-B14C-8C754067EF49}" type="parTrans" cxnId="{A4F4A573-C86C-4EBA-93AD-558AB38E8226}">
      <dgm:prSet/>
      <dgm:spPr/>
      <dgm:t>
        <a:bodyPr/>
        <a:lstStyle/>
        <a:p>
          <a:endParaRPr lang="es-ES"/>
        </a:p>
      </dgm:t>
    </dgm:pt>
    <dgm:pt modelId="{18495829-D0CD-4E30-81B6-952159EB5EB4}" type="sibTrans" cxnId="{A4F4A573-C86C-4EBA-93AD-558AB38E8226}">
      <dgm:prSet/>
      <dgm:spPr/>
      <dgm:t>
        <a:bodyPr/>
        <a:lstStyle/>
        <a:p>
          <a:endParaRPr lang="es-ES"/>
        </a:p>
      </dgm:t>
    </dgm:pt>
    <dgm:pt modelId="{B2733B70-A4BC-4AC8-9F36-A7D535624587}">
      <dgm:prSet phldrT="[Texto]"/>
      <dgm:spPr/>
      <dgm:t>
        <a:bodyPr/>
        <a:lstStyle/>
        <a:p>
          <a:r>
            <a:rPr lang="es-ES" dirty="0"/>
            <a:t>Otros (enlaces)</a:t>
          </a:r>
        </a:p>
      </dgm:t>
    </dgm:pt>
    <dgm:pt modelId="{9F02AE91-F3FA-44EC-8762-1D34C87185DB}" type="parTrans" cxnId="{7A57DA81-B20F-424B-807E-B2FC1585CA7D}">
      <dgm:prSet/>
      <dgm:spPr/>
      <dgm:t>
        <a:bodyPr/>
        <a:lstStyle/>
        <a:p>
          <a:endParaRPr lang="es-ES"/>
        </a:p>
      </dgm:t>
    </dgm:pt>
    <dgm:pt modelId="{96382766-5A02-4515-ABAB-353EC3CF33CF}" type="sibTrans" cxnId="{7A57DA81-B20F-424B-807E-B2FC1585CA7D}">
      <dgm:prSet/>
      <dgm:spPr/>
      <dgm:t>
        <a:bodyPr/>
        <a:lstStyle/>
        <a:p>
          <a:endParaRPr lang="es-ES"/>
        </a:p>
      </dgm:t>
    </dgm:pt>
    <dgm:pt modelId="{3D861C6B-B399-4A20-8726-4BB5CDBB311E}">
      <dgm:prSet phldrT="[Texto]"/>
      <dgm:spPr/>
      <dgm:t>
        <a:bodyPr/>
        <a:lstStyle/>
        <a:p>
          <a:r>
            <a:rPr lang="es-ES" dirty="0" smtClean="0"/>
            <a:t>PHP</a:t>
          </a:r>
          <a:endParaRPr lang="es-ES" dirty="0"/>
        </a:p>
      </dgm:t>
    </dgm:pt>
    <dgm:pt modelId="{2602FA3F-1889-4566-896F-0029452E2D3E}" type="parTrans" cxnId="{4A4CC8ED-5BE9-4778-900D-3937B24DBAE9}">
      <dgm:prSet/>
      <dgm:spPr/>
      <dgm:t>
        <a:bodyPr/>
        <a:lstStyle/>
        <a:p>
          <a:endParaRPr lang="es-ES"/>
        </a:p>
      </dgm:t>
    </dgm:pt>
    <dgm:pt modelId="{8C6DB5D0-8F9C-4818-8E87-A09EF90A8B3D}" type="sibTrans" cxnId="{4A4CC8ED-5BE9-4778-900D-3937B24DBAE9}">
      <dgm:prSet/>
      <dgm:spPr/>
      <dgm:t>
        <a:bodyPr/>
        <a:lstStyle/>
        <a:p>
          <a:endParaRPr lang="es-ES"/>
        </a:p>
      </dgm:t>
    </dgm:pt>
    <dgm:pt modelId="{BDBB0681-7B44-4207-8E71-A060828762F6}">
      <dgm:prSet phldrT="[Texto]"/>
      <dgm:spPr/>
      <dgm:t>
        <a:bodyPr/>
        <a:lstStyle/>
        <a:p>
          <a:r>
            <a:rPr lang="es-ES" dirty="0"/>
            <a:t>Preguntas frecuentes</a:t>
          </a:r>
        </a:p>
      </dgm:t>
    </dgm:pt>
    <dgm:pt modelId="{85FF0D78-DEF0-49FF-97D1-A7A0D734F661}" type="parTrans" cxnId="{95BBE7C1-961C-4E05-BB96-49839248D965}">
      <dgm:prSet/>
      <dgm:spPr/>
      <dgm:t>
        <a:bodyPr/>
        <a:lstStyle/>
        <a:p>
          <a:endParaRPr lang="es-ES"/>
        </a:p>
      </dgm:t>
    </dgm:pt>
    <dgm:pt modelId="{63CA01D1-6E66-42BA-A93E-2727E44BF5BC}" type="sibTrans" cxnId="{95BBE7C1-961C-4E05-BB96-49839248D965}">
      <dgm:prSet/>
      <dgm:spPr/>
      <dgm:t>
        <a:bodyPr/>
        <a:lstStyle/>
        <a:p>
          <a:endParaRPr lang="es-ES"/>
        </a:p>
      </dgm:t>
    </dgm:pt>
    <dgm:pt modelId="{E4C9608E-7CD2-452E-8545-AF40708E3E16}">
      <dgm:prSet phldrT="[Texto]"/>
      <dgm:spPr/>
      <dgm:t>
        <a:bodyPr/>
        <a:lstStyle/>
        <a:p>
          <a:r>
            <a:rPr lang="es-ES" dirty="0"/>
            <a:t>.</a:t>
          </a:r>
        </a:p>
      </dgm:t>
    </dgm:pt>
    <dgm:pt modelId="{72F154C7-8091-472A-95E9-7CB0D61B8991}" type="parTrans" cxnId="{07B3FB5B-4001-48FF-8F1E-C7E75F17C49A}">
      <dgm:prSet/>
      <dgm:spPr/>
      <dgm:t>
        <a:bodyPr/>
        <a:lstStyle/>
        <a:p>
          <a:endParaRPr lang="es-ES"/>
        </a:p>
      </dgm:t>
    </dgm:pt>
    <dgm:pt modelId="{29828F81-3F98-4A5A-9BF6-E59DC7CA704E}" type="sibTrans" cxnId="{07B3FB5B-4001-48FF-8F1E-C7E75F17C49A}">
      <dgm:prSet/>
      <dgm:spPr/>
      <dgm:t>
        <a:bodyPr/>
        <a:lstStyle/>
        <a:p>
          <a:endParaRPr lang="es-ES"/>
        </a:p>
      </dgm:t>
    </dgm:pt>
    <dgm:pt modelId="{2B3F36C4-76BF-4795-9797-048CD8571568}">
      <dgm:prSet phldrT="[Texto]" custT="1"/>
      <dgm:spPr/>
      <dgm:t>
        <a:bodyPr/>
        <a:lstStyle/>
        <a:p>
          <a:r>
            <a:rPr lang="es-ES" sz="1400" dirty="0"/>
            <a:t>Introducción Lenguajes de Programación </a:t>
          </a:r>
        </a:p>
      </dgm:t>
    </dgm:pt>
    <dgm:pt modelId="{4CCE37F2-39F1-4313-9E2F-2D8A0F4A740E}" type="sibTrans" cxnId="{B99AC733-2E3D-4A0C-A7C9-B150653E306B}">
      <dgm:prSet/>
      <dgm:spPr/>
      <dgm:t>
        <a:bodyPr/>
        <a:lstStyle/>
        <a:p>
          <a:endParaRPr lang="es-ES"/>
        </a:p>
      </dgm:t>
    </dgm:pt>
    <dgm:pt modelId="{694AFF41-8828-4CD2-B257-A1195C8F37A2}" type="parTrans" cxnId="{B99AC733-2E3D-4A0C-A7C9-B150653E306B}">
      <dgm:prSet/>
      <dgm:spPr/>
      <dgm:t>
        <a:bodyPr/>
        <a:lstStyle/>
        <a:p>
          <a:endParaRPr lang="es-ES"/>
        </a:p>
      </dgm:t>
    </dgm:pt>
    <dgm:pt modelId="{2EE3A48F-ECF3-41BB-9BE1-CE7B587629BF}">
      <dgm:prSet phldrT="[Texto]"/>
      <dgm:spPr/>
      <dgm:t>
        <a:bodyPr/>
        <a:lstStyle/>
        <a:p>
          <a:r>
            <a:rPr lang="es-ES" dirty="0"/>
            <a:t>Python</a:t>
          </a:r>
        </a:p>
      </dgm:t>
    </dgm:pt>
    <dgm:pt modelId="{05313D86-C39C-4492-97D3-AF8051A48B9F}" type="parTrans" cxnId="{1B8D2182-5487-4883-897A-5C0C96C321D0}">
      <dgm:prSet/>
      <dgm:spPr/>
      <dgm:t>
        <a:bodyPr/>
        <a:lstStyle/>
        <a:p>
          <a:endParaRPr lang="es-ES"/>
        </a:p>
      </dgm:t>
    </dgm:pt>
    <dgm:pt modelId="{2A80777C-33B7-4B08-983D-2CB00C295A43}" type="sibTrans" cxnId="{1B8D2182-5487-4883-897A-5C0C96C321D0}">
      <dgm:prSet/>
      <dgm:spPr/>
      <dgm:t>
        <a:bodyPr/>
        <a:lstStyle/>
        <a:p>
          <a:endParaRPr lang="es-ES"/>
        </a:p>
      </dgm:t>
    </dgm:pt>
    <dgm:pt modelId="{F3AE20CA-C6A7-47D2-8201-CA1C3777D53A}">
      <dgm:prSet phldrT="[Texto]"/>
      <dgm:spPr/>
      <dgm:t>
        <a:bodyPr/>
        <a:lstStyle/>
        <a:p>
          <a:r>
            <a:rPr lang="es-ES" dirty="0"/>
            <a:t>C++</a:t>
          </a:r>
        </a:p>
      </dgm:t>
    </dgm:pt>
    <dgm:pt modelId="{0B20853D-5408-4388-BD4A-37DD5453A86C}" type="parTrans" cxnId="{92923AB8-ECF2-4A01-B14A-CA70BD46264C}">
      <dgm:prSet/>
      <dgm:spPr/>
      <dgm:t>
        <a:bodyPr/>
        <a:lstStyle/>
        <a:p>
          <a:endParaRPr lang="es-ES"/>
        </a:p>
      </dgm:t>
    </dgm:pt>
    <dgm:pt modelId="{BE5F20E7-594C-4733-B11C-9B45FA6ADFA9}" type="sibTrans" cxnId="{92923AB8-ECF2-4A01-B14A-CA70BD46264C}">
      <dgm:prSet/>
      <dgm:spPr/>
      <dgm:t>
        <a:bodyPr/>
        <a:lstStyle/>
        <a:p>
          <a:endParaRPr lang="es-ES"/>
        </a:p>
      </dgm:t>
    </dgm:pt>
    <dgm:pt modelId="{58F062F8-5A22-4E76-A419-FDD0C472417C}">
      <dgm:prSet phldrT="[Texto]"/>
      <dgm:spPr/>
      <dgm:t>
        <a:bodyPr/>
        <a:lstStyle/>
        <a:p>
          <a:r>
            <a:rPr lang="es-ES" dirty="0"/>
            <a:t>Java</a:t>
          </a:r>
        </a:p>
      </dgm:t>
    </dgm:pt>
    <dgm:pt modelId="{09857F72-4B16-4D62-BAFF-996B778D5951}" type="parTrans" cxnId="{242E058A-DE39-4A9D-8DD3-B86A512DCF6D}">
      <dgm:prSet/>
      <dgm:spPr/>
      <dgm:t>
        <a:bodyPr/>
        <a:lstStyle/>
        <a:p>
          <a:endParaRPr lang="es-ES"/>
        </a:p>
      </dgm:t>
    </dgm:pt>
    <dgm:pt modelId="{D666AFE2-4DF1-41A5-B6D7-69412FA3C270}" type="sibTrans" cxnId="{242E058A-DE39-4A9D-8DD3-B86A512DCF6D}">
      <dgm:prSet/>
      <dgm:spPr/>
      <dgm:t>
        <a:bodyPr/>
        <a:lstStyle/>
        <a:p>
          <a:endParaRPr lang="es-ES"/>
        </a:p>
      </dgm:t>
    </dgm:pt>
    <dgm:pt modelId="{265A9CA4-BB39-4F24-B2F1-0473E40D8146}">
      <dgm:prSet phldrT="[Texto]"/>
      <dgm:spPr/>
      <dgm:t>
        <a:bodyPr/>
        <a:lstStyle/>
        <a:p>
          <a:r>
            <a:rPr lang="es-ES" dirty="0"/>
            <a:t>Pascal</a:t>
          </a:r>
        </a:p>
      </dgm:t>
    </dgm:pt>
    <dgm:pt modelId="{7D201F45-9FF6-4864-B8DC-005BFEA03FA5}" type="parTrans" cxnId="{2C026FDE-F55F-412C-82C8-6A2F4521D7F0}">
      <dgm:prSet/>
      <dgm:spPr/>
      <dgm:t>
        <a:bodyPr/>
        <a:lstStyle/>
        <a:p>
          <a:endParaRPr lang="es-ES"/>
        </a:p>
      </dgm:t>
    </dgm:pt>
    <dgm:pt modelId="{36B0D3AD-5727-4EEC-B7BD-0CF2F3EC25A3}" type="sibTrans" cxnId="{2C026FDE-F55F-412C-82C8-6A2F4521D7F0}">
      <dgm:prSet/>
      <dgm:spPr/>
      <dgm:t>
        <a:bodyPr/>
        <a:lstStyle/>
        <a:p>
          <a:endParaRPr lang="es-ES"/>
        </a:p>
      </dgm:t>
    </dgm:pt>
    <dgm:pt modelId="{C754069F-3329-435C-A815-D9E66CDC0CC5}">
      <dgm:prSet phldrT="[Texto]"/>
      <dgm:spPr/>
      <dgm:t>
        <a:bodyPr/>
        <a:lstStyle/>
        <a:p>
          <a:r>
            <a:rPr lang="es-ES" dirty="0"/>
            <a:t>Visual BASIC</a:t>
          </a:r>
        </a:p>
      </dgm:t>
    </dgm:pt>
    <dgm:pt modelId="{EBA348C4-CB86-4C54-A18E-35EBD021D79A}" type="parTrans" cxnId="{A41B7A29-190A-4813-BA7A-16DF8FB1483E}">
      <dgm:prSet/>
      <dgm:spPr/>
      <dgm:t>
        <a:bodyPr/>
        <a:lstStyle/>
        <a:p>
          <a:endParaRPr lang="es-ES"/>
        </a:p>
      </dgm:t>
    </dgm:pt>
    <dgm:pt modelId="{58CED044-000D-40AC-9385-840478FB5EDC}" type="sibTrans" cxnId="{A41B7A29-190A-4813-BA7A-16DF8FB1483E}">
      <dgm:prSet/>
      <dgm:spPr/>
      <dgm:t>
        <a:bodyPr/>
        <a:lstStyle/>
        <a:p>
          <a:endParaRPr lang="es-ES"/>
        </a:p>
      </dgm:t>
    </dgm:pt>
    <dgm:pt modelId="{752ECA8F-49C7-4878-A595-70ECC003C22D}">
      <dgm:prSet/>
      <dgm:spPr/>
      <dgm:t>
        <a:bodyPr/>
        <a:lstStyle/>
        <a:p>
          <a:r>
            <a:rPr lang="es-MX" dirty="0"/>
            <a:t>.Objetivo</a:t>
          </a:r>
        </a:p>
        <a:p>
          <a:r>
            <a:rPr lang="es-MX" dirty="0"/>
            <a:t>.Orientación</a:t>
          </a:r>
        </a:p>
        <a:p>
          <a:r>
            <a:rPr lang="es-MX" dirty="0"/>
            <a:t>.Uso</a:t>
          </a:r>
        </a:p>
        <a:p>
          <a:r>
            <a:rPr lang="es-MX" dirty="0"/>
            <a:t>.Historia </a:t>
          </a:r>
        </a:p>
        <a:p>
          <a:r>
            <a:rPr lang="es-MX" dirty="0"/>
            <a:t>.Conocer más</a:t>
          </a:r>
        </a:p>
      </dgm:t>
    </dgm:pt>
    <dgm:pt modelId="{38B373AA-303C-4B32-89A9-3E41594B3184}" type="parTrans" cxnId="{0FC685FB-FED5-40DA-AE94-A1B838E5E03B}">
      <dgm:prSet/>
      <dgm:spPr/>
      <dgm:t>
        <a:bodyPr/>
        <a:lstStyle/>
        <a:p>
          <a:endParaRPr lang="es-MX"/>
        </a:p>
      </dgm:t>
    </dgm:pt>
    <dgm:pt modelId="{47E5556D-9BB5-437A-9270-0720151E94BE}" type="sibTrans" cxnId="{0FC685FB-FED5-40DA-AE94-A1B838E5E03B}">
      <dgm:prSet/>
      <dgm:spPr/>
      <dgm:t>
        <a:bodyPr/>
        <a:lstStyle/>
        <a:p>
          <a:endParaRPr lang="es-MX"/>
        </a:p>
      </dgm:t>
    </dgm:pt>
    <dgm:pt modelId="{C7F11281-9436-492F-90AF-18C2723D58AB}">
      <dgm:prSet/>
      <dgm:spPr/>
      <dgm:t>
        <a:bodyPr/>
        <a:lstStyle/>
        <a:p>
          <a:r>
            <a:rPr lang="es-MX" dirty="0"/>
            <a:t>.Objetivo</a:t>
          </a:r>
        </a:p>
        <a:p>
          <a:r>
            <a:rPr lang="es-MX" dirty="0"/>
            <a:t>.Orientación</a:t>
          </a:r>
        </a:p>
        <a:p>
          <a:r>
            <a:rPr lang="es-MX" dirty="0"/>
            <a:t>.Uso</a:t>
          </a:r>
        </a:p>
        <a:p>
          <a:r>
            <a:rPr lang="es-MX" dirty="0"/>
            <a:t>.Historia</a:t>
          </a:r>
        </a:p>
        <a:p>
          <a:r>
            <a:rPr lang="es-MX" dirty="0"/>
            <a:t>.Conocer más</a:t>
          </a:r>
        </a:p>
      </dgm:t>
    </dgm:pt>
    <dgm:pt modelId="{FBD6B563-C189-433F-9BF0-14DC3F636A3B}" type="parTrans" cxnId="{3A946EC6-4475-4F45-9DE9-0929B6C87B42}">
      <dgm:prSet/>
      <dgm:spPr/>
      <dgm:t>
        <a:bodyPr/>
        <a:lstStyle/>
        <a:p>
          <a:endParaRPr lang="es-MX"/>
        </a:p>
      </dgm:t>
    </dgm:pt>
    <dgm:pt modelId="{B540292D-8712-40BF-BB58-EAD93C35F454}" type="sibTrans" cxnId="{3A946EC6-4475-4F45-9DE9-0929B6C87B42}">
      <dgm:prSet/>
      <dgm:spPr/>
      <dgm:t>
        <a:bodyPr/>
        <a:lstStyle/>
        <a:p>
          <a:endParaRPr lang="es-MX"/>
        </a:p>
      </dgm:t>
    </dgm:pt>
    <dgm:pt modelId="{0DBF0437-DBF6-40C2-96FA-C1E87D5A98FB}">
      <dgm:prSet/>
      <dgm:spPr/>
      <dgm:t>
        <a:bodyPr/>
        <a:lstStyle/>
        <a:p>
          <a:r>
            <a:rPr lang="es-MX" dirty="0"/>
            <a:t>.Objetivo</a:t>
          </a:r>
        </a:p>
        <a:p>
          <a:r>
            <a:rPr lang="es-MX" dirty="0"/>
            <a:t>.Orientación</a:t>
          </a:r>
        </a:p>
        <a:p>
          <a:r>
            <a:rPr lang="es-MX" dirty="0"/>
            <a:t>.Historia</a:t>
          </a:r>
        </a:p>
        <a:p>
          <a:r>
            <a:rPr lang="es-MX" dirty="0"/>
            <a:t>.Conocer más</a:t>
          </a:r>
        </a:p>
      </dgm:t>
    </dgm:pt>
    <dgm:pt modelId="{58F4BC95-8186-4615-9A6C-569AD05F224F}" type="parTrans" cxnId="{938A63BF-E53D-4F1A-B411-4005D19F6C89}">
      <dgm:prSet/>
      <dgm:spPr/>
      <dgm:t>
        <a:bodyPr/>
        <a:lstStyle/>
        <a:p>
          <a:endParaRPr lang="es-MX"/>
        </a:p>
      </dgm:t>
    </dgm:pt>
    <dgm:pt modelId="{298A1B62-5790-4D0C-8AF9-C0306BFBB8B5}" type="sibTrans" cxnId="{938A63BF-E53D-4F1A-B411-4005D19F6C89}">
      <dgm:prSet/>
      <dgm:spPr/>
      <dgm:t>
        <a:bodyPr/>
        <a:lstStyle/>
        <a:p>
          <a:endParaRPr lang="es-MX"/>
        </a:p>
      </dgm:t>
    </dgm:pt>
    <dgm:pt modelId="{85CDD5FE-96B0-4818-8793-B2D7F78B8123}">
      <dgm:prSet/>
      <dgm:spPr/>
      <dgm:t>
        <a:bodyPr/>
        <a:lstStyle/>
        <a:p>
          <a:r>
            <a:rPr lang="es-MX" dirty="0"/>
            <a:t>.Objetivo</a:t>
          </a:r>
        </a:p>
        <a:p>
          <a:r>
            <a:rPr lang="es-MX" dirty="0"/>
            <a:t>.Orientación</a:t>
          </a:r>
        </a:p>
        <a:p>
          <a:r>
            <a:rPr lang="es-MX" dirty="0"/>
            <a:t>.Historia</a:t>
          </a:r>
        </a:p>
        <a:p>
          <a:r>
            <a:rPr lang="es-MX" dirty="0"/>
            <a:t>.Conocer más</a:t>
          </a:r>
        </a:p>
      </dgm:t>
    </dgm:pt>
    <dgm:pt modelId="{A591553D-FF2E-42FE-A7E8-4CA78A241D6F}" type="parTrans" cxnId="{0A641615-5F84-4E97-A51B-2A204A6F85A4}">
      <dgm:prSet/>
      <dgm:spPr/>
      <dgm:t>
        <a:bodyPr/>
        <a:lstStyle/>
        <a:p>
          <a:endParaRPr lang="es-MX"/>
        </a:p>
      </dgm:t>
    </dgm:pt>
    <dgm:pt modelId="{1EE30AD2-7A86-4797-9395-D0F0C0F57BFD}" type="sibTrans" cxnId="{0A641615-5F84-4E97-A51B-2A204A6F85A4}">
      <dgm:prSet/>
      <dgm:spPr/>
      <dgm:t>
        <a:bodyPr/>
        <a:lstStyle/>
        <a:p>
          <a:endParaRPr lang="es-MX"/>
        </a:p>
      </dgm:t>
    </dgm:pt>
    <dgm:pt modelId="{E6D066FA-2666-464F-AA47-10EACF5E4BE9}">
      <dgm:prSet/>
      <dgm:spPr/>
      <dgm:t>
        <a:bodyPr/>
        <a:lstStyle/>
        <a:p>
          <a:r>
            <a:rPr lang="es-MX" dirty="0"/>
            <a:t>.Objetivo</a:t>
          </a:r>
        </a:p>
        <a:p>
          <a:r>
            <a:rPr lang="es-MX" dirty="0"/>
            <a:t>.Orientación</a:t>
          </a:r>
        </a:p>
        <a:p>
          <a:r>
            <a:rPr lang="es-MX" dirty="0"/>
            <a:t>.Historia</a:t>
          </a:r>
        </a:p>
        <a:p>
          <a:r>
            <a:rPr lang="es-MX" dirty="0"/>
            <a:t>.Conocer más</a:t>
          </a:r>
        </a:p>
      </dgm:t>
    </dgm:pt>
    <dgm:pt modelId="{2449D1B6-BAB7-4708-AB8D-4DB4D1D67DCD}" type="parTrans" cxnId="{7456E39C-0DCE-4A3A-8775-B7D1AC2DA5A4}">
      <dgm:prSet/>
      <dgm:spPr/>
      <dgm:t>
        <a:bodyPr/>
        <a:lstStyle/>
        <a:p>
          <a:endParaRPr lang="es-MX"/>
        </a:p>
      </dgm:t>
    </dgm:pt>
    <dgm:pt modelId="{32ADC994-E7AC-4D1B-8664-CB5C6D14109E}" type="sibTrans" cxnId="{7456E39C-0DCE-4A3A-8775-B7D1AC2DA5A4}">
      <dgm:prSet/>
      <dgm:spPr/>
      <dgm:t>
        <a:bodyPr/>
        <a:lstStyle/>
        <a:p>
          <a:endParaRPr lang="es-MX"/>
        </a:p>
      </dgm:t>
    </dgm:pt>
    <dgm:pt modelId="{172DBFBB-131F-4C99-AAB6-4A281D44795E}">
      <dgm:prSet/>
      <dgm:spPr/>
      <dgm:t>
        <a:bodyPr/>
        <a:lstStyle/>
        <a:p>
          <a:r>
            <a:rPr lang="es-MX"/>
            <a:t>.Objetivo</a:t>
          </a:r>
          <a:endParaRPr lang="es-MX" dirty="0"/>
        </a:p>
        <a:p>
          <a:r>
            <a:rPr lang="es-MX" dirty="0"/>
            <a:t>.Orientación</a:t>
          </a:r>
        </a:p>
        <a:p>
          <a:r>
            <a:rPr lang="es-MX" dirty="0"/>
            <a:t>.Historia</a:t>
          </a:r>
        </a:p>
        <a:p>
          <a:r>
            <a:rPr lang="es-MX" dirty="0"/>
            <a:t>.Conocer más</a:t>
          </a:r>
        </a:p>
      </dgm:t>
    </dgm:pt>
    <dgm:pt modelId="{3270212D-9A81-4B9F-BD85-D8C1E531330C}" type="parTrans" cxnId="{ABC7F8C4-5171-46CE-941F-F264AD561637}">
      <dgm:prSet/>
      <dgm:spPr/>
      <dgm:t>
        <a:bodyPr/>
        <a:lstStyle/>
        <a:p>
          <a:endParaRPr lang="es-MX"/>
        </a:p>
      </dgm:t>
    </dgm:pt>
    <dgm:pt modelId="{60658EC5-F777-4EFA-A614-08F198A4B877}" type="sibTrans" cxnId="{ABC7F8C4-5171-46CE-941F-F264AD561637}">
      <dgm:prSet/>
      <dgm:spPr/>
      <dgm:t>
        <a:bodyPr/>
        <a:lstStyle/>
        <a:p>
          <a:endParaRPr lang="es-MX"/>
        </a:p>
      </dgm:t>
    </dgm:pt>
    <dgm:pt modelId="{66A746D8-4C81-4F0B-B944-2955E2F77625}">
      <dgm:prSet/>
      <dgm:spPr/>
      <dgm:t>
        <a:bodyPr/>
        <a:lstStyle/>
        <a:p>
          <a:r>
            <a:rPr lang="es-MX" dirty="0"/>
            <a:t>Chat con el personal</a:t>
          </a:r>
        </a:p>
      </dgm:t>
    </dgm:pt>
    <dgm:pt modelId="{A06929B5-2D11-4110-8994-967254A37C87}" type="parTrans" cxnId="{8EF61F80-1CD2-4FE7-B25C-26F0C9F5F726}">
      <dgm:prSet/>
      <dgm:spPr/>
      <dgm:t>
        <a:bodyPr/>
        <a:lstStyle/>
        <a:p>
          <a:endParaRPr lang="es-MX"/>
        </a:p>
      </dgm:t>
    </dgm:pt>
    <dgm:pt modelId="{A692277E-D890-48FA-AE53-3936788A808D}" type="sibTrans" cxnId="{8EF61F80-1CD2-4FE7-B25C-26F0C9F5F726}">
      <dgm:prSet/>
      <dgm:spPr/>
      <dgm:t>
        <a:bodyPr/>
        <a:lstStyle/>
        <a:p>
          <a:endParaRPr lang="es-MX"/>
        </a:p>
      </dgm:t>
    </dgm:pt>
    <dgm:pt modelId="{6E7B1811-503B-44C8-A899-4120B524BD25}">
      <dgm:prSet/>
      <dgm:spPr/>
      <dgm:t>
        <a:bodyPr/>
        <a:lstStyle/>
        <a:p>
          <a:r>
            <a:rPr lang="es-MX" dirty="0"/>
            <a:t>Contáctanos:</a:t>
          </a:r>
        </a:p>
        <a:p>
          <a:r>
            <a:rPr lang="es-MX" dirty="0"/>
            <a:t>.Numero </a:t>
          </a:r>
        </a:p>
        <a:p>
          <a:r>
            <a:rPr lang="es-MX" dirty="0"/>
            <a:t>.Dirección </a:t>
          </a:r>
        </a:p>
      </dgm:t>
    </dgm:pt>
    <dgm:pt modelId="{903F24A7-3C41-4005-81D9-176D907E7B15}" type="parTrans" cxnId="{3A728D02-C4F7-4F0A-AFEC-C80FE49F5212}">
      <dgm:prSet/>
      <dgm:spPr/>
      <dgm:t>
        <a:bodyPr/>
        <a:lstStyle/>
        <a:p>
          <a:endParaRPr lang="es-MX"/>
        </a:p>
      </dgm:t>
    </dgm:pt>
    <dgm:pt modelId="{2F58AF6D-0C98-41DB-ABAB-F8CF1F20EDE1}" type="sibTrans" cxnId="{3A728D02-C4F7-4F0A-AFEC-C80FE49F5212}">
      <dgm:prSet/>
      <dgm:spPr/>
      <dgm:t>
        <a:bodyPr/>
        <a:lstStyle/>
        <a:p>
          <a:endParaRPr lang="es-MX"/>
        </a:p>
      </dgm:t>
    </dgm:pt>
    <dgm:pt modelId="{A9D38601-6263-44CD-B79D-223F335D193E}">
      <dgm:prSet phldrT="[Texto]"/>
      <dgm:spPr/>
      <dgm:t>
        <a:bodyPr/>
        <a:lstStyle/>
        <a:p>
          <a:r>
            <a:rPr lang="es-ES" dirty="0"/>
            <a:t>¿Necesita ayuda?</a:t>
          </a:r>
        </a:p>
      </dgm:t>
    </dgm:pt>
    <dgm:pt modelId="{6549FCC4-AE51-476E-A50D-7963ED690372}" type="parTrans" cxnId="{D6145E12-B862-4D43-8771-7157882D7421}">
      <dgm:prSet/>
      <dgm:spPr/>
      <dgm:t>
        <a:bodyPr/>
        <a:lstStyle/>
        <a:p>
          <a:endParaRPr lang="es-MX"/>
        </a:p>
      </dgm:t>
    </dgm:pt>
    <dgm:pt modelId="{753AA8A2-6A7B-4158-A564-50DEC72FA829}" type="sibTrans" cxnId="{D6145E12-B862-4D43-8771-7157882D7421}">
      <dgm:prSet/>
      <dgm:spPr/>
      <dgm:t>
        <a:bodyPr/>
        <a:lstStyle/>
        <a:p>
          <a:endParaRPr lang="es-MX"/>
        </a:p>
      </dgm:t>
    </dgm:pt>
    <dgm:pt modelId="{67ABF3F4-E875-4D1D-9EC7-9B46844A9A6E}">
      <dgm:prSet/>
      <dgm:spPr/>
      <dgm:t>
        <a:bodyPr/>
        <a:lstStyle/>
        <a:p>
          <a:r>
            <a:rPr lang="es-MX" dirty="0"/>
            <a:t>.Google</a:t>
          </a:r>
        </a:p>
        <a:p>
          <a:r>
            <a:rPr lang="es-MX" dirty="0"/>
            <a:t>.Yahoo!!</a:t>
          </a:r>
        </a:p>
        <a:p>
          <a:r>
            <a:rPr lang="es-MX" dirty="0"/>
            <a:t>.Bing</a:t>
          </a:r>
        </a:p>
      </dgm:t>
    </dgm:pt>
    <dgm:pt modelId="{BE9FF567-B774-4BED-9B59-ACA335DFB589}" type="parTrans" cxnId="{CD19CD91-91F3-44A3-85B4-308C89034587}">
      <dgm:prSet/>
      <dgm:spPr/>
      <dgm:t>
        <a:bodyPr/>
        <a:lstStyle/>
        <a:p>
          <a:endParaRPr lang="es-MX"/>
        </a:p>
      </dgm:t>
    </dgm:pt>
    <dgm:pt modelId="{3ADEDD7F-6A2E-4BE2-A473-7EAD05126675}" type="sibTrans" cxnId="{CD19CD91-91F3-44A3-85B4-308C89034587}">
      <dgm:prSet/>
      <dgm:spPr/>
      <dgm:t>
        <a:bodyPr/>
        <a:lstStyle/>
        <a:p>
          <a:endParaRPr lang="es-MX"/>
        </a:p>
      </dgm:t>
    </dgm:pt>
    <dgm:pt modelId="{9047BEAC-D153-4608-8E9C-A4FA6F169A8A}">
      <dgm:prSet/>
      <dgm:spPr/>
      <dgm:t>
        <a:bodyPr/>
        <a:lstStyle/>
        <a:p>
          <a:r>
            <a:rPr lang="es-MX" dirty="0"/>
            <a:t>Conocer más</a:t>
          </a:r>
        </a:p>
      </dgm:t>
    </dgm:pt>
    <dgm:pt modelId="{6231F4CD-DE74-4AFE-AA7A-84F2018565F4}" type="parTrans" cxnId="{385A4470-0375-4643-843D-3AABC99444EA}">
      <dgm:prSet/>
      <dgm:spPr/>
      <dgm:t>
        <a:bodyPr/>
        <a:lstStyle/>
        <a:p>
          <a:endParaRPr lang="es-MX"/>
        </a:p>
      </dgm:t>
    </dgm:pt>
    <dgm:pt modelId="{2CAE223C-90DB-4BAD-81A3-BA4A5800E8FF}" type="sibTrans" cxnId="{385A4470-0375-4643-843D-3AABC99444EA}">
      <dgm:prSet/>
      <dgm:spPr/>
      <dgm:t>
        <a:bodyPr/>
        <a:lstStyle/>
        <a:p>
          <a:endParaRPr lang="es-MX"/>
        </a:p>
      </dgm:t>
    </dgm:pt>
    <dgm:pt modelId="{678EC130-1F01-473C-A98E-C503DD5E3CB0}">
      <dgm:prSet/>
      <dgm:spPr/>
      <dgm:t>
        <a:bodyPr/>
        <a:lstStyle/>
        <a:p>
          <a:r>
            <a:rPr lang="es-MX" dirty="0"/>
            <a:t>.Pagina </a:t>
          </a:r>
        </a:p>
        <a:p>
          <a:r>
            <a:rPr lang="es-MX" dirty="0"/>
            <a:t>.Video</a:t>
          </a:r>
        </a:p>
      </dgm:t>
    </dgm:pt>
    <dgm:pt modelId="{89B9E0DC-F32B-4E75-8929-0708145ED610}" type="parTrans" cxnId="{4083B1B0-5BC6-4943-B97F-EC422015D0BA}">
      <dgm:prSet/>
      <dgm:spPr/>
      <dgm:t>
        <a:bodyPr/>
        <a:lstStyle/>
        <a:p>
          <a:endParaRPr lang="es-MX"/>
        </a:p>
      </dgm:t>
    </dgm:pt>
    <dgm:pt modelId="{F506331C-F223-4D93-AC43-1506FA0F75BC}" type="sibTrans" cxnId="{4083B1B0-5BC6-4943-B97F-EC422015D0BA}">
      <dgm:prSet/>
      <dgm:spPr/>
      <dgm:t>
        <a:bodyPr/>
        <a:lstStyle/>
        <a:p>
          <a:endParaRPr lang="es-MX"/>
        </a:p>
      </dgm:t>
    </dgm:pt>
    <dgm:pt modelId="{9B24BA8B-E6C7-46E8-AACF-3FCFFCEF0879}">
      <dgm:prSet/>
      <dgm:spPr/>
      <dgm:t>
        <a:bodyPr/>
        <a:lstStyle/>
        <a:p>
          <a:r>
            <a:rPr lang="es-MX" dirty="0"/>
            <a:t>Conocer más</a:t>
          </a:r>
        </a:p>
      </dgm:t>
    </dgm:pt>
    <dgm:pt modelId="{881AA2B6-516C-4E4F-88A0-C6D9CFA6A7A7}" type="parTrans" cxnId="{E84A4EE4-82B3-4B38-89FE-C5B6F28F4764}">
      <dgm:prSet/>
      <dgm:spPr/>
      <dgm:t>
        <a:bodyPr/>
        <a:lstStyle/>
        <a:p>
          <a:endParaRPr lang="es-MX"/>
        </a:p>
      </dgm:t>
    </dgm:pt>
    <dgm:pt modelId="{F4932E63-B234-4923-B5A2-7AA9553A575E}" type="sibTrans" cxnId="{E84A4EE4-82B3-4B38-89FE-C5B6F28F4764}">
      <dgm:prSet/>
      <dgm:spPr/>
      <dgm:t>
        <a:bodyPr/>
        <a:lstStyle/>
        <a:p>
          <a:endParaRPr lang="es-MX"/>
        </a:p>
      </dgm:t>
    </dgm:pt>
    <dgm:pt modelId="{88577167-50DA-4BFE-B021-9AC3D7381080}">
      <dgm:prSet/>
      <dgm:spPr/>
      <dgm:t>
        <a:bodyPr/>
        <a:lstStyle/>
        <a:p>
          <a:r>
            <a:rPr lang="es-MX" dirty="0"/>
            <a:t>.Página</a:t>
          </a:r>
        </a:p>
        <a:p>
          <a:r>
            <a:rPr lang="es-MX" dirty="0"/>
            <a:t>.Video</a:t>
          </a:r>
        </a:p>
      </dgm:t>
    </dgm:pt>
    <dgm:pt modelId="{CACBEC8E-CD5E-4E49-9934-B409E65FB1D7}" type="parTrans" cxnId="{EF447219-E4E7-4120-AC79-A68E83524601}">
      <dgm:prSet/>
      <dgm:spPr/>
      <dgm:t>
        <a:bodyPr/>
        <a:lstStyle/>
        <a:p>
          <a:endParaRPr lang="es-MX"/>
        </a:p>
      </dgm:t>
    </dgm:pt>
    <dgm:pt modelId="{DA919299-7AF5-4F57-84A1-F768EB89560A}" type="sibTrans" cxnId="{EF447219-E4E7-4120-AC79-A68E83524601}">
      <dgm:prSet/>
      <dgm:spPr/>
      <dgm:t>
        <a:bodyPr/>
        <a:lstStyle/>
        <a:p>
          <a:endParaRPr lang="es-MX"/>
        </a:p>
      </dgm:t>
    </dgm:pt>
    <dgm:pt modelId="{DD672416-C21C-4682-99D2-AA149D5B16FF}">
      <dgm:prSet/>
      <dgm:spPr/>
      <dgm:t>
        <a:bodyPr/>
        <a:lstStyle/>
        <a:p>
          <a:r>
            <a:rPr lang="es-MX" dirty="0"/>
            <a:t>Conocer más</a:t>
          </a:r>
        </a:p>
      </dgm:t>
    </dgm:pt>
    <dgm:pt modelId="{6E3039CA-F5A5-4E04-BF60-3342B7F3F929}" type="parTrans" cxnId="{517A7556-3618-4D6B-9E09-68C0A2DBDF03}">
      <dgm:prSet/>
      <dgm:spPr/>
      <dgm:t>
        <a:bodyPr/>
        <a:lstStyle/>
        <a:p>
          <a:endParaRPr lang="es-MX"/>
        </a:p>
      </dgm:t>
    </dgm:pt>
    <dgm:pt modelId="{EE22E9D3-4F85-477B-9997-522DB617AE3C}" type="sibTrans" cxnId="{517A7556-3618-4D6B-9E09-68C0A2DBDF03}">
      <dgm:prSet/>
      <dgm:spPr/>
      <dgm:t>
        <a:bodyPr/>
        <a:lstStyle/>
        <a:p>
          <a:endParaRPr lang="es-MX"/>
        </a:p>
      </dgm:t>
    </dgm:pt>
    <dgm:pt modelId="{5A6B6B62-9E89-4BAD-8BAF-541B186428B0}">
      <dgm:prSet/>
      <dgm:spPr/>
      <dgm:t>
        <a:bodyPr/>
        <a:lstStyle/>
        <a:p>
          <a:r>
            <a:rPr lang="es-MX" dirty="0"/>
            <a:t>Conocer más</a:t>
          </a:r>
        </a:p>
      </dgm:t>
    </dgm:pt>
    <dgm:pt modelId="{46927EC3-382C-455B-B06A-01B346A85D22}" type="parTrans" cxnId="{D18FAE7E-D5EA-4CA7-8070-0C4FD66B6A21}">
      <dgm:prSet/>
      <dgm:spPr/>
      <dgm:t>
        <a:bodyPr/>
        <a:lstStyle/>
        <a:p>
          <a:endParaRPr lang="es-MX"/>
        </a:p>
      </dgm:t>
    </dgm:pt>
    <dgm:pt modelId="{655001DF-7CF3-49FE-9BF8-72A041D48D98}" type="sibTrans" cxnId="{D18FAE7E-D5EA-4CA7-8070-0C4FD66B6A21}">
      <dgm:prSet/>
      <dgm:spPr/>
      <dgm:t>
        <a:bodyPr/>
        <a:lstStyle/>
        <a:p>
          <a:endParaRPr lang="es-MX"/>
        </a:p>
      </dgm:t>
    </dgm:pt>
    <dgm:pt modelId="{FA28C440-2217-4058-8770-5E8B871459B9}">
      <dgm:prSet/>
      <dgm:spPr/>
      <dgm:t>
        <a:bodyPr/>
        <a:lstStyle/>
        <a:p>
          <a:r>
            <a:rPr lang="es-MX" dirty="0"/>
            <a:t>.Página</a:t>
          </a:r>
        </a:p>
        <a:p>
          <a:r>
            <a:rPr lang="es-MX" dirty="0"/>
            <a:t>.Video</a:t>
          </a:r>
        </a:p>
      </dgm:t>
    </dgm:pt>
    <dgm:pt modelId="{2149D980-2A73-464A-B042-AAD7091D6699}" type="parTrans" cxnId="{10D80AAA-876D-48EB-B282-74525D9BCA41}">
      <dgm:prSet/>
      <dgm:spPr/>
      <dgm:t>
        <a:bodyPr/>
        <a:lstStyle/>
        <a:p>
          <a:endParaRPr lang="es-MX"/>
        </a:p>
      </dgm:t>
    </dgm:pt>
    <dgm:pt modelId="{C4190FC3-4429-43BF-A107-2F06C64A67BD}" type="sibTrans" cxnId="{10D80AAA-876D-48EB-B282-74525D9BCA41}">
      <dgm:prSet/>
      <dgm:spPr/>
      <dgm:t>
        <a:bodyPr/>
        <a:lstStyle/>
        <a:p>
          <a:endParaRPr lang="es-MX"/>
        </a:p>
      </dgm:t>
    </dgm:pt>
    <dgm:pt modelId="{F756B22C-673F-476A-A946-3D368B2FD82A}">
      <dgm:prSet/>
      <dgm:spPr/>
      <dgm:t>
        <a:bodyPr/>
        <a:lstStyle/>
        <a:p>
          <a:r>
            <a:rPr lang="es-MX" dirty="0"/>
            <a:t>.Página</a:t>
          </a:r>
        </a:p>
        <a:p>
          <a:r>
            <a:rPr lang="es-MX" dirty="0"/>
            <a:t>.Video </a:t>
          </a:r>
        </a:p>
      </dgm:t>
    </dgm:pt>
    <dgm:pt modelId="{98EE62AC-04AC-4644-BF37-00CFE647D13A}" type="parTrans" cxnId="{CC6BDD6A-410E-4512-8FAE-20280A73ED13}">
      <dgm:prSet/>
      <dgm:spPr/>
      <dgm:t>
        <a:bodyPr/>
        <a:lstStyle/>
        <a:p>
          <a:endParaRPr lang="es-MX"/>
        </a:p>
      </dgm:t>
    </dgm:pt>
    <dgm:pt modelId="{9BCB5D12-AAF0-4402-8EF2-E6B1887A7C80}" type="sibTrans" cxnId="{CC6BDD6A-410E-4512-8FAE-20280A73ED13}">
      <dgm:prSet/>
      <dgm:spPr/>
      <dgm:t>
        <a:bodyPr/>
        <a:lstStyle/>
        <a:p>
          <a:endParaRPr lang="es-MX"/>
        </a:p>
      </dgm:t>
    </dgm:pt>
    <dgm:pt modelId="{9E70DB47-8CA2-4D7E-92BB-F7E483D3442B}">
      <dgm:prSet/>
      <dgm:spPr/>
      <dgm:t>
        <a:bodyPr/>
        <a:lstStyle/>
        <a:p>
          <a:r>
            <a:rPr lang="es-MX" dirty="0"/>
            <a:t>Conocer más</a:t>
          </a:r>
        </a:p>
      </dgm:t>
    </dgm:pt>
    <dgm:pt modelId="{0CB95C8C-F676-403F-BE49-7C71E54558FF}" type="parTrans" cxnId="{D1AD90B7-B1C0-4ABD-8BCA-B1FA7A62E02C}">
      <dgm:prSet/>
      <dgm:spPr/>
      <dgm:t>
        <a:bodyPr/>
        <a:lstStyle/>
        <a:p>
          <a:endParaRPr lang="es-MX"/>
        </a:p>
      </dgm:t>
    </dgm:pt>
    <dgm:pt modelId="{43F75A6C-59B4-4713-8994-2D149FEDB967}" type="sibTrans" cxnId="{D1AD90B7-B1C0-4ABD-8BCA-B1FA7A62E02C}">
      <dgm:prSet/>
      <dgm:spPr/>
      <dgm:t>
        <a:bodyPr/>
        <a:lstStyle/>
        <a:p>
          <a:endParaRPr lang="es-MX"/>
        </a:p>
      </dgm:t>
    </dgm:pt>
    <dgm:pt modelId="{46B05E2F-BD84-4517-B368-45FD1804004E}">
      <dgm:prSet/>
      <dgm:spPr/>
      <dgm:t>
        <a:bodyPr/>
        <a:lstStyle/>
        <a:p>
          <a:r>
            <a:rPr lang="es-MX" dirty="0"/>
            <a:t>.Página</a:t>
          </a:r>
        </a:p>
        <a:p>
          <a:r>
            <a:rPr lang="es-MX" dirty="0"/>
            <a:t>.Video</a:t>
          </a:r>
        </a:p>
      </dgm:t>
    </dgm:pt>
    <dgm:pt modelId="{2B0915E0-1BFC-45C1-A862-DE4F2DAB0939}" type="parTrans" cxnId="{0852BB16-77F1-40ED-9E9A-4ED24C519AF6}">
      <dgm:prSet/>
      <dgm:spPr/>
      <dgm:t>
        <a:bodyPr/>
        <a:lstStyle/>
        <a:p>
          <a:endParaRPr lang="es-MX"/>
        </a:p>
      </dgm:t>
    </dgm:pt>
    <dgm:pt modelId="{B68AE3A6-276C-4D65-AFDF-01299D2E2B78}" type="sibTrans" cxnId="{0852BB16-77F1-40ED-9E9A-4ED24C519AF6}">
      <dgm:prSet/>
      <dgm:spPr/>
      <dgm:t>
        <a:bodyPr/>
        <a:lstStyle/>
        <a:p>
          <a:endParaRPr lang="es-MX"/>
        </a:p>
      </dgm:t>
    </dgm:pt>
    <dgm:pt modelId="{79F04385-0E92-40AD-BF0E-266F1D76CBF5}">
      <dgm:prSet/>
      <dgm:spPr/>
      <dgm:t>
        <a:bodyPr/>
        <a:lstStyle/>
        <a:p>
          <a:r>
            <a:rPr lang="es-MX" dirty="0"/>
            <a:t>Conocer más</a:t>
          </a:r>
        </a:p>
      </dgm:t>
    </dgm:pt>
    <dgm:pt modelId="{D8F2558A-8E70-410A-AA5E-B9E52581AFEC}" type="parTrans" cxnId="{1AAAF476-3C72-46B4-8806-20E4BEDAA217}">
      <dgm:prSet/>
      <dgm:spPr/>
      <dgm:t>
        <a:bodyPr/>
        <a:lstStyle/>
        <a:p>
          <a:endParaRPr lang="es-MX"/>
        </a:p>
      </dgm:t>
    </dgm:pt>
    <dgm:pt modelId="{AA5E11F2-08E3-4599-90A2-90CC5883A398}" type="sibTrans" cxnId="{1AAAF476-3C72-46B4-8806-20E4BEDAA217}">
      <dgm:prSet/>
      <dgm:spPr/>
      <dgm:t>
        <a:bodyPr/>
        <a:lstStyle/>
        <a:p>
          <a:endParaRPr lang="es-MX"/>
        </a:p>
      </dgm:t>
    </dgm:pt>
    <dgm:pt modelId="{31BA6921-D561-47D9-966D-8CEBB65E331C}">
      <dgm:prSet/>
      <dgm:spPr/>
      <dgm:t>
        <a:bodyPr/>
        <a:lstStyle/>
        <a:p>
          <a:r>
            <a:rPr lang="es-MX" dirty="0"/>
            <a:t>.Página </a:t>
          </a:r>
        </a:p>
        <a:p>
          <a:r>
            <a:rPr lang="es-MX" dirty="0"/>
            <a:t>.Video</a:t>
          </a:r>
        </a:p>
      </dgm:t>
    </dgm:pt>
    <dgm:pt modelId="{5177563E-531C-4854-B3CE-8BBF5D71A790}" type="parTrans" cxnId="{FE73BB78-4D3A-464A-BB6E-6566AD2E68A8}">
      <dgm:prSet/>
      <dgm:spPr/>
      <dgm:t>
        <a:bodyPr/>
        <a:lstStyle/>
        <a:p>
          <a:endParaRPr lang="es-MX"/>
        </a:p>
      </dgm:t>
    </dgm:pt>
    <dgm:pt modelId="{00B53AD8-EC43-4EE8-8F52-0214DC7000B8}" type="sibTrans" cxnId="{FE73BB78-4D3A-464A-BB6E-6566AD2E68A8}">
      <dgm:prSet/>
      <dgm:spPr/>
      <dgm:t>
        <a:bodyPr/>
        <a:lstStyle/>
        <a:p>
          <a:endParaRPr lang="es-MX"/>
        </a:p>
      </dgm:t>
    </dgm:pt>
    <dgm:pt modelId="{285C3C03-02FE-4404-B37D-48E616D70B7F}" type="pres">
      <dgm:prSet presAssocID="{D158ABFD-6167-4EE3-BEE8-29662E83E3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B9967ABD-A070-45A7-8746-FF8DC24D2968}" type="pres">
      <dgm:prSet presAssocID="{5724DC2D-87CC-4BAE-9063-8EF481064C8F}" presName="hierRoot1" presStyleCnt="0"/>
      <dgm:spPr/>
    </dgm:pt>
    <dgm:pt modelId="{C14F1445-9806-4B1A-A1DF-D0E61B0ABE32}" type="pres">
      <dgm:prSet presAssocID="{5724DC2D-87CC-4BAE-9063-8EF481064C8F}" presName="composite" presStyleCnt="0"/>
      <dgm:spPr/>
    </dgm:pt>
    <dgm:pt modelId="{46496721-EF3D-4F94-8517-EE82293CBCA8}" type="pres">
      <dgm:prSet presAssocID="{5724DC2D-87CC-4BAE-9063-8EF481064C8F}" presName="background" presStyleLbl="node0" presStyleIdx="0" presStyleCnt="1"/>
      <dgm:spPr/>
    </dgm:pt>
    <dgm:pt modelId="{232CE10F-83E9-42F3-80CD-FE38DDF7F712}" type="pres">
      <dgm:prSet presAssocID="{5724DC2D-87CC-4BAE-9063-8EF481064C8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AC808EE-4F0D-4CDB-A965-C3763AEBC0AE}" type="pres">
      <dgm:prSet presAssocID="{5724DC2D-87CC-4BAE-9063-8EF481064C8F}" presName="hierChild2" presStyleCnt="0"/>
      <dgm:spPr/>
    </dgm:pt>
    <dgm:pt modelId="{D1458E79-D59B-4CC4-9427-D22298FDB1A7}" type="pres">
      <dgm:prSet presAssocID="{9F02AE91-F3FA-44EC-8762-1D34C87185DB}" presName="Name10" presStyleLbl="parChTrans1D2" presStyleIdx="0" presStyleCnt="4"/>
      <dgm:spPr/>
      <dgm:t>
        <a:bodyPr/>
        <a:lstStyle/>
        <a:p>
          <a:endParaRPr lang="es-ES"/>
        </a:p>
      </dgm:t>
    </dgm:pt>
    <dgm:pt modelId="{D62EABCC-D9EC-4E1E-A2A6-17B77683FA28}" type="pres">
      <dgm:prSet presAssocID="{B2733B70-A4BC-4AC8-9F36-A7D535624587}" presName="hierRoot2" presStyleCnt="0"/>
      <dgm:spPr/>
    </dgm:pt>
    <dgm:pt modelId="{6CB4C85F-14C6-4714-8D60-4C0C0A3EA71D}" type="pres">
      <dgm:prSet presAssocID="{B2733B70-A4BC-4AC8-9F36-A7D535624587}" presName="composite2" presStyleCnt="0"/>
      <dgm:spPr/>
    </dgm:pt>
    <dgm:pt modelId="{1DF42D0E-4A7F-40D2-9FC5-D4C97BF98609}" type="pres">
      <dgm:prSet presAssocID="{B2733B70-A4BC-4AC8-9F36-A7D535624587}" presName="background2" presStyleLbl="node2" presStyleIdx="0" presStyleCnt="4"/>
      <dgm:spPr/>
    </dgm:pt>
    <dgm:pt modelId="{C6A11B60-D164-4F43-8CBF-F041AD39036F}" type="pres">
      <dgm:prSet presAssocID="{B2733B70-A4BC-4AC8-9F36-A7D535624587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12A4666-F418-46D5-A828-7C9BF2CF78AA}" type="pres">
      <dgm:prSet presAssocID="{B2733B70-A4BC-4AC8-9F36-A7D535624587}" presName="hierChild3" presStyleCnt="0"/>
      <dgm:spPr/>
    </dgm:pt>
    <dgm:pt modelId="{379B207B-C7F0-4D9E-8FE2-DD89BBBDE58A}" type="pres">
      <dgm:prSet presAssocID="{BE9FF567-B774-4BED-9B59-ACA335DFB589}" presName="Name17" presStyleLbl="parChTrans1D3" presStyleIdx="0" presStyleCnt="10"/>
      <dgm:spPr/>
      <dgm:t>
        <a:bodyPr/>
        <a:lstStyle/>
        <a:p>
          <a:endParaRPr lang="es-ES"/>
        </a:p>
      </dgm:t>
    </dgm:pt>
    <dgm:pt modelId="{A7841BF0-B564-44B8-BF5A-B6F39AFBCEC8}" type="pres">
      <dgm:prSet presAssocID="{67ABF3F4-E875-4D1D-9EC7-9B46844A9A6E}" presName="hierRoot3" presStyleCnt="0"/>
      <dgm:spPr/>
    </dgm:pt>
    <dgm:pt modelId="{ED6C2D03-3034-4DD0-BCD8-3B4DF8F1B078}" type="pres">
      <dgm:prSet presAssocID="{67ABF3F4-E875-4D1D-9EC7-9B46844A9A6E}" presName="composite3" presStyleCnt="0"/>
      <dgm:spPr/>
    </dgm:pt>
    <dgm:pt modelId="{28CC2789-F647-4429-A3EF-DF4382BAB0A6}" type="pres">
      <dgm:prSet presAssocID="{67ABF3F4-E875-4D1D-9EC7-9B46844A9A6E}" presName="background3" presStyleLbl="node3" presStyleIdx="0" presStyleCnt="10"/>
      <dgm:spPr/>
    </dgm:pt>
    <dgm:pt modelId="{47CBBDF4-0CD4-4E33-AD0C-73E0935A4248}" type="pres">
      <dgm:prSet presAssocID="{67ABF3F4-E875-4D1D-9EC7-9B46844A9A6E}" presName="text3" presStyleLbl="fgAcc3" presStyleIdx="0" presStyleCnt="10" custScaleY="34219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BA6580D-BFD9-48B3-873F-27EBC2D8A783}" type="pres">
      <dgm:prSet presAssocID="{67ABF3F4-E875-4D1D-9EC7-9B46844A9A6E}" presName="hierChild4" presStyleCnt="0"/>
      <dgm:spPr/>
    </dgm:pt>
    <dgm:pt modelId="{315CE358-3E96-4E31-BBA6-693E9CBFA9F0}" type="pres">
      <dgm:prSet presAssocID="{6549FCC4-AE51-476E-A50D-7963ED690372}" presName="Name10" presStyleLbl="parChTrans1D2" presStyleIdx="1" presStyleCnt="4"/>
      <dgm:spPr/>
      <dgm:t>
        <a:bodyPr/>
        <a:lstStyle/>
        <a:p>
          <a:endParaRPr lang="es-ES"/>
        </a:p>
      </dgm:t>
    </dgm:pt>
    <dgm:pt modelId="{C0503F44-7714-4E9F-A3BD-A2EFEAD16AC9}" type="pres">
      <dgm:prSet presAssocID="{A9D38601-6263-44CD-B79D-223F335D193E}" presName="hierRoot2" presStyleCnt="0"/>
      <dgm:spPr/>
    </dgm:pt>
    <dgm:pt modelId="{244797CE-EE85-4FF9-908B-14F5B980B6A4}" type="pres">
      <dgm:prSet presAssocID="{A9D38601-6263-44CD-B79D-223F335D193E}" presName="composite2" presStyleCnt="0"/>
      <dgm:spPr/>
    </dgm:pt>
    <dgm:pt modelId="{DBC5D695-6EDB-4984-98A4-239A99F4816E}" type="pres">
      <dgm:prSet presAssocID="{A9D38601-6263-44CD-B79D-223F335D193E}" presName="background2" presStyleLbl="node2" presStyleIdx="1" presStyleCnt="4"/>
      <dgm:spPr/>
    </dgm:pt>
    <dgm:pt modelId="{BA01D30A-2FD0-4583-ADA5-3C11A8E7BF28}" type="pres">
      <dgm:prSet presAssocID="{A9D38601-6263-44CD-B79D-223F335D193E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61FBAC-E3D2-4708-9825-C5E3AEBF3216}" type="pres">
      <dgm:prSet presAssocID="{A9D38601-6263-44CD-B79D-223F335D193E}" presName="hierChild3" presStyleCnt="0"/>
      <dgm:spPr/>
    </dgm:pt>
    <dgm:pt modelId="{5916324A-F4E7-4C33-916E-A2649F2A50F0}" type="pres">
      <dgm:prSet presAssocID="{A06929B5-2D11-4110-8994-967254A37C87}" presName="Name17" presStyleLbl="parChTrans1D3" presStyleIdx="1" presStyleCnt="10"/>
      <dgm:spPr/>
      <dgm:t>
        <a:bodyPr/>
        <a:lstStyle/>
        <a:p>
          <a:endParaRPr lang="es-ES"/>
        </a:p>
      </dgm:t>
    </dgm:pt>
    <dgm:pt modelId="{F8086901-B715-4B17-96F8-2910A12252E7}" type="pres">
      <dgm:prSet presAssocID="{66A746D8-4C81-4F0B-B944-2955E2F77625}" presName="hierRoot3" presStyleCnt="0"/>
      <dgm:spPr/>
    </dgm:pt>
    <dgm:pt modelId="{EF7A7F1E-CEBA-40CA-9331-ACD31A8F1583}" type="pres">
      <dgm:prSet presAssocID="{66A746D8-4C81-4F0B-B944-2955E2F77625}" presName="composite3" presStyleCnt="0"/>
      <dgm:spPr/>
    </dgm:pt>
    <dgm:pt modelId="{43AE1FE4-F8FB-4532-AF9B-03BC61A8059D}" type="pres">
      <dgm:prSet presAssocID="{66A746D8-4C81-4F0B-B944-2955E2F77625}" presName="background3" presStyleLbl="node3" presStyleIdx="1" presStyleCnt="10"/>
      <dgm:spPr/>
    </dgm:pt>
    <dgm:pt modelId="{8346B91D-378E-49DD-AFBC-CCC32940416D}" type="pres">
      <dgm:prSet presAssocID="{66A746D8-4C81-4F0B-B944-2955E2F77625}" presName="text3" presStyleLbl="fgAcc3" presStyleIdx="1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73BBF0-DD15-4ED8-9B6A-B319B1D0DC26}" type="pres">
      <dgm:prSet presAssocID="{66A746D8-4C81-4F0B-B944-2955E2F77625}" presName="hierChild4" presStyleCnt="0"/>
      <dgm:spPr/>
    </dgm:pt>
    <dgm:pt modelId="{C502117D-6923-4C6E-952A-7EE473B3F20A}" type="pres">
      <dgm:prSet presAssocID="{903F24A7-3C41-4005-81D9-176D907E7B15}" presName="Name17" presStyleLbl="parChTrans1D3" presStyleIdx="2" presStyleCnt="10"/>
      <dgm:spPr/>
      <dgm:t>
        <a:bodyPr/>
        <a:lstStyle/>
        <a:p>
          <a:endParaRPr lang="es-ES"/>
        </a:p>
      </dgm:t>
    </dgm:pt>
    <dgm:pt modelId="{CE3855DF-E957-4A05-A56B-7DBC9495EE22}" type="pres">
      <dgm:prSet presAssocID="{6E7B1811-503B-44C8-A899-4120B524BD25}" presName="hierRoot3" presStyleCnt="0"/>
      <dgm:spPr/>
    </dgm:pt>
    <dgm:pt modelId="{0C4DECA4-872D-4979-86E6-0162E50A7642}" type="pres">
      <dgm:prSet presAssocID="{6E7B1811-503B-44C8-A899-4120B524BD25}" presName="composite3" presStyleCnt="0"/>
      <dgm:spPr/>
    </dgm:pt>
    <dgm:pt modelId="{4D104FFB-0FBA-4683-BDE3-21665A761E14}" type="pres">
      <dgm:prSet presAssocID="{6E7B1811-503B-44C8-A899-4120B524BD25}" presName="background3" presStyleLbl="node3" presStyleIdx="2" presStyleCnt="10"/>
      <dgm:spPr/>
    </dgm:pt>
    <dgm:pt modelId="{4D244023-85D0-4D6D-A070-8D1CA7B4CCE8}" type="pres">
      <dgm:prSet presAssocID="{6E7B1811-503B-44C8-A899-4120B524BD25}" presName="text3" presStyleLbl="fgAcc3" presStyleIdx="2" presStyleCnt="10" custScaleY="25574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A19AD3F-538C-451E-88C7-F7D20F29DB17}" type="pres">
      <dgm:prSet presAssocID="{6E7B1811-503B-44C8-A899-4120B524BD25}" presName="hierChild4" presStyleCnt="0"/>
      <dgm:spPr/>
    </dgm:pt>
    <dgm:pt modelId="{8D72112B-22B1-45C4-B129-5F7B6D816D32}" type="pres">
      <dgm:prSet presAssocID="{85FF0D78-DEF0-49FF-97D1-A7A0D734F661}" presName="Name10" presStyleLbl="parChTrans1D2" presStyleIdx="2" presStyleCnt="4"/>
      <dgm:spPr/>
      <dgm:t>
        <a:bodyPr/>
        <a:lstStyle/>
        <a:p>
          <a:endParaRPr lang="es-ES"/>
        </a:p>
      </dgm:t>
    </dgm:pt>
    <dgm:pt modelId="{B3B6003B-1CFE-4907-88E3-A391FF5FAE5F}" type="pres">
      <dgm:prSet presAssocID="{BDBB0681-7B44-4207-8E71-A060828762F6}" presName="hierRoot2" presStyleCnt="0"/>
      <dgm:spPr/>
    </dgm:pt>
    <dgm:pt modelId="{E8DCBED4-0793-4847-8A29-407A0D5C3D76}" type="pres">
      <dgm:prSet presAssocID="{BDBB0681-7B44-4207-8E71-A060828762F6}" presName="composite2" presStyleCnt="0"/>
      <dgm:spPr/>
    </dgm:pt>
    <dgm:pt modelId="{62D0E8B8-1502-4888-9A16-998340E15C7B}" type="pres">
      <dgm:prSet presAssocID="{BDBB0681-7B44-4207-8E71-A060828762F6}" presName="background2" presStyleLbl="node2" presStyleIdx="2" presStyleCnt="4"/>
      <dgm:spPr/>
    </dgm:pt>
    <dgm:pt modelId="{374C841E-C627-44CF-8DBC-2EFFC5C84018}" type="pres">
      <dgm:prSet presAssocID="{BDBB0681-7B44-4207-8E71-A060828762F6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3A64B2C-E0E9-4123-9B5A-29DBF27C3CEC}" type="pres">
      <dgm:prSet presAssocID="{BDBB0681-7B44-4207-8E71-A060828762F6}" presName="hierChild3" presStyleCnt="0"/>
      <dgm:spPr/>
    </dgm:pt>
    <dgm:pt modelId="{F9149A63-0BFC-4ED6-8BD0-64CB62D26F8D}" type="pres">
      <dgm:prSet presAssocID="{72F154C7-8091-472A-95E9-7CB0D61B8991}" presName="Name17" presStyleLbl="parChTrans1D3" presStyleIdx="3" presStyleCnt="10"/>
      <dgm:spPr/>
      <dgm:t>
        <a:bodyPr/>
        <a:lstStyle/>
        <a:p>
          <a:endParaRPr lang="es-ES"/>
        </a:p>
      </dgm:t>
    </dgm:pt>
    <dgm:pt modelId="{551CE50C-D3B9-4293-B06F-E061CADA5D4C}" type="pres">
      <dgm:prSet presAssocID="{E4C9608E-7CD2-452E-8545-AF40708E3E16}" presName="hierRoot3" presStyleCnt="0"/>
      <dgm:spPr/>
    </dgm:pt>
    <dgm:pt modelId="{947CD99D-E8EB-4A6B-9557-7461459DC3E2}" type="pres">
      <dgm:prSet presAssocID="{E4C9608E-7CD2-452E-8545-AF40708E3E16}" presName="composite3" presStyleCnt="0"/>
      <dgm:spPr/>
    </dgm:pt>
    <dgm:pt modelId="{5A193E9F-7F9F-4170-9328-3D111FB2B97E}" type="pres">
      <dgm:prSet presAssocID="{E4C9608E-7CD2-452E-8545-AF40708E3E16}" presName="background3" presStyleLbl="node3" presStyleIdx="3" presStyleCnt="10"/>
      <dgm:spPr/>
    </dgm:pt>
    <dgm:pt modelId="{B46212F4-7399-4243-80CC-6618793617E7}" type="pres">
      <dgm:prSet presAssocID="{E4C9608E-7CD2-452E-8545-AF40708E3E16}" presName="text3" presStyleLbl="fgAcc3" presStyleIdx="3" presStyleCnt="10" custScaleY="37743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2302ACC-8341-4746-8677-143CEE9425AD}" type="pres">
      <dgm:prSet presAssocID="{E4C9608E-7CD2-452E-8545-AF40708E3E16}" presName="hierChild4" presStyleCnt="0"/>
      <dgm:spPr/>
    </dgm:pt>
    <dgm:pt modelId="{5A09E639-1F15-427D-8044-8F7041BEFBB9}" type="pres">
      <dgm:prSet presAssocID="{694AFF41-8828-4CD2-B257-A1195C8F37A2}" presName="Name10" presStyleLbl="parChTrans1D2" presStyleIdx="3" presStyleCnt="4"/>
      <dgm:spPr/>
      <dgm:t>
        <a:bodyPr/>
        <a:lstStyle/>
        <a:p>
          <a:endParaRPr lang="es-ES"/>
        </a:p>
      </dgm:t>
    </dgm:pt>
    <dgm:pt modelId="{7544BF00-5B1B-4944-83B8-6FD86D09C395}" type="pres">
      <dgm:prSet presAssocID="{2B3F36C4-76BF-4795-9797-048CD8571568}" presName="hierRoot2" presStyleCnt="0"/>
      <dgm:spPr/>
    </dgm:pt>
    <dgm:pt modelId="{5FF99496-66FD-49DC-B15A-3AD9C670625E}" type="pres">
      <dgm:prSet presAssocID="{2B3F36C4-76BF-4795-9797-048CD8571568}" presName="composite2" presStyleCnt="0"/>
      <dgm:spPr/>
    </dgm:pt>
    <dgm:pt modelId="{B488EFD4-ACCF-4E98-9F85-507018A79DDE}" type="pres">
      <dgm:prSet presAssocID="{2B3F36C4-76BF-4795-9797-048CD8571568}" presName="background2" presStyleLbl="node2" presStyleIdx="3" presStyleCnt="4"/>
      <dgm:spPr/>
    </dgm:pt>
    <dgm:pt modelId="{A7DEEBFE-04EB-4AC3-B59E-61896E3A87F2}" type="pres">
      <dgm:prSet presAssocID="{2B3F36C4-76BF-4795-9797-048CD8571568}" presName="text2" presStyleLbl="fgAcc2" presStyleIdx="3" presStyleCnt="4" custScaleX="161014" custScaleY="171089" custLinFactNeighborX="-1017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94C7B2-B9EA-4957-BBCB-F27F7FDA5B26}" type="pres">
      <dgm:prSet presAssocID="{2B3F36C4-76BF-4795-9797-048CD8571568}" presName="hierChild3" presStyleCnt="0"/>
      <dgm:spPr/>
    </dgm:pt>
    <dgm:pt modelId="{B12EFBE6-D4C1-46C8-8719-7636DEF7CEE6}" type="pres">
      <dgm:prSet presAssocID="{0B20853D-5408-4388-BD4A-37DD5453A86C}" presName="Name17" presStyleLbl="parChTrans1D3" presStyleIdx="4" presStyleCnt="10"/>
      <dgm:spPr/>
      <dgm:t>
        <a:bodyPr/>
        <a:lstStyle/>
        <a:p>
          <a:endParaRPr lang="es-ES"/>
        </a:p>
      </dgm:t>
    </dgm:pt>
    <dgm:pt modelId="{839FEAFE-08FD-4A67-BF6E-59EA24F54AF4}" type="pres">
      <dgm:prSet presAssocID="{F3AE20CA-C6A7-47D2-8201-CA1C3777D53A}" presName="hierRoot3" presStyleCnt="0"/>
      <dgm:spPr/>
    </dgm:pt>
    <dgm:pt modelId="{1360FBAC-6054-4A8E-A6EA-03963BBC946C}" type="pres">
      <dgm:prSet presAssocID="{F3AE20CA-C6A7-47D2-8201-CA1C3777D53A}" presName="composite3" presStyleCnt="0"/>
      <dgm:spPr/>
    </dgm:pt>
    <dgm:pt modelId="{BF45A87A-3A11-49BD-8FB8-F9103301D7C6}" type="pres">
      <dgm:prSet presAssocID="{F3AE20CA-C6A7-47D2-8201-CA1C3777D53A}" presName="background3" presStyleLbl="node3" presStyleIdx="4" presStyleCnt="10"/>
      <dgm:spPr/>
    </dgm:pt>
    <dgm:pt modelId="{9573CD3E-33BD-4257-B99B-25C3E827AB48}" type="pres">
      <dgm:prSet presAssocID="{F3AE20CA-C6A7-47D2-8201-CA1C3777D53A}" presName="text3" presStyleLbl="fgAcc3" presStyleIdx="4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80A7FA-5581-4A09-8E8C-FE28F63C9E21}" type="pres">
      <dgm:prSet presAssocID="{F3AE20CA-C6A7-47D2-8201-CA1C3777D53A}" presName="hierChild4" presStyleCnt="0"/>
      <dgm:spPr/>
    </dgm:pt>
    <dgm:pt modelId="{06032DDF-B9F3-4ADB-BA7F-600DBFD16E29}" type="pres">
      <dgm:prSet presAssocID="{38B373AA-303C-4B32-89A9-3E41594B3184}" presName="Name23" presStyleLbl="parChTrans1D4" presStyleIdx="0" presStyleCnt="18"/>
      <dgm:spPr/>
      <dgm:t>
        <a:bodyPr/>
        <a:lstStyle/>
        <a:p>
          <a:endParaRPr lang="es-ES"/>
        </a:p>
      </dgm:t>
    </dgm:pt>
    <dgm:pt modelId="{23B7FE31-C702-4B70-B483-EBC0BC07AB2D}" type="pres">
      <dgm:prSet presAssocID="{752ECA8F-49C7-4878-A595-70ECC003C22D}" presName="hierRoot4" presStyleCnt="0"/>
      <dgm:spPr/>
    </dgm:pt>
    <dgm:pt modelId="{5453FDE7-05B3-4040-905E-D6B0D3F5BB71}" type="pres">
      <dgm:prSet presAssocID="{752ECA8F-49C7-4878-A595-70ECC003C22D}" presName="composite4" presStyleCnt="0"/>
      <dgm:spPr/>
    </dgm:pt>
    <dgm:pt modelId="{12B6CCB6-2D9A-4897-834E-D3FA4AFBD6E2}" type="pres">
      <dgm:prSet presAssocID="{752ECA8F-49C7-4878-A595-70ECC003C22D}" presName="background4" presStyleLbl="node4" presStyleIdx="0" presStyleCnt="18"/>
      <dgm:spPr/>
    </dgm:pt>
    <dgm:pt modelId="{44B34779-3C7D-4EFA-A59D-09D73899CA0A}" type="pres">
      <dgm:prSet presAssocID="{752ECA8F-49C7-4878-A595-70ECC003C22D}" presName="text4" presStyleLbl="fgAcc4" presStyleIdx="0" presStyleCnt="18" custScaleY="22719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805325B-0748-453F-9D8E-B3A80E79A609}" type="pres">
      <dgm:prSet presAssocID="{752ECA8F-49C7-4878-A595-70ECC003C22D}" presName="hierChild5" presStyleCnt="0"/>
      <dgm:spPr/>
    </dgm:pt>
    <dgm:pt modelId="{D8271288-75C4-4370-9D9F-D70F324CB779}" type="pres">
      <dgm:prSet presAssocID="{6231F4CD-DE74-4AFE-AA7A-84F2018565F4}" presName="Name23" presStyleLbl="parChTrans1D4" presStyleIdx="1" presStyleCnt="18"/>
      <dgm:spPr/>
      <dgm:t>
        <a:bodyPr/>
        <a:lstStyle/>
        <a:p>
          <a:endParaRPr lang="es-ES"/>
        </a:p>
      </dgm:t>
    </dgm:pt>
    <dgm:pt modelId="{892EE8FF-BC1D-428F-8F77-D73C71FD40D4}" type="pres">
      <dgm:prSet presAssocID="{9047BEAC-D153-4608-8E9C-A4FA6F169A8A}" presName="hierRoot4" presStyleCnt="0"/>
      <dgm:spPr/>
    </dgm:pt>
    <dgm:pt modelId="{5D184566-03A0-4891-89DF-31A3CF1F0E15}" type="pres">
      <dgm:prSet presAssocID="{9047BEAC-D153-4608-8E9C-A4FA6F169A8A}" presName="composite4" presStyleCnt="0"/>
      <dgm:spPr/>
    </dgm:pt>
    <dgm:pt modelId="{0226AF15-8AE2-4BB1-8BE9-959C935E1B96}" type="pres">
      <dgm:prSet presAssocID="{9047BEAC-D153-4608-8E9C-A4FA6F169A8A}" presName="background4" presStyleLbl="node4" presStyleIdx="1" presStyleCnt="18"/>
      <dgm:spPr/>
    </dgm:pt>
    <dgm:pt modelId="{76F7C979-D9E7-44EB-AB13-3D70195666C2}" type="pres">
      <dgm:prSet presAssocID="{9047BEAC-D153-4608-8E9C-A4FA6F169A8A}" presName="text4" presStyleLbl="fgAcc4" presStyleIdx="1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374A9FF-7FB3-4920-B7E6-43B88963D0E3}" type="pres">
      <dgm:prSet presAssocID="{9047BEAC-D153-4608-8E9C-A4FA6F169A8A}" presName="hierChild5" presStyleCnt="0"/>
      <dgm:spPr/>
    </dgm:pt>
    <dgm:pt modelId="{9C2EDDD9-E2CF-4C23-845B-34A6633ECD54}" type="pres">
      <dgm:prSet presAssocID="{89B9E0DC-F32B-4E75-8929-0708145ED610}" presName="Name23" presStyleLbl="parChTrans1D4" presStyleIdx="2" presStyleCnt="18"/>
      <dgm:spPr/>
      <dgm:t>
        <a:bodyPr/>
        <a:lstStyle/>
        <a:p>
          <a:endParaRPr lang="es-ES"/>
        </a:p>
      </dgm:t>
    </dgm:pt>
    <dgm:pt modelId="{A3EA3F02-B37E-409D-87E7-8E97F207CC9A}" type="pres">
      <dgm:prSet presAssocID="{678EC130-1F01-473C-A98E-C503DD5E3CB0}" presName="hierRoot4" presStyleCnt="0"/>
      <dgm:spPr/>
    </dgm:pt>
    <dgm:pt modelId="{746BD9A7-2904-47ED-9787-AC5F200A5BC0}" type="pres">
      <dgm:prSet presAssocID="{678EC130-1F01-473C-A98E-C503DD5E3CB0}" presName="composite4" presStyleCnt="0"/>
      <dgm:spPr/>
    </dgm:pt>
    <dgm:pt modelId="{82535318-648A-4D18-9478-287EB74C239B}" type="pres">
      <dgm:prSet presAssocID="{678EC130-1F01-473C-A98E-C503DD5E3CB0}" presName="background4" presStyleLbl="node4" presStyleIdx="2" presStyleCnt="18"/>
      <dgm:spPr/>
    </dgm:pt>
    <dgm:pt modelId="{12CE2CA0-28B7-44C1-AD2F-B20CF7FA874E}" type="pres">
      <dgm:prSet presAssocID="{678EC130-1F01-473C-A98E-C503DD5E3CB0}" presName="text4" presStyleLbl="fgAcc4" presStyleIdx="2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B637A1-10E8-450D-9A55-481CCA337EB0}" type="pres">
      <dgm:prSet presAssocID="{678EC130-1F01-473C-A98E-C503DD5E3CB0}" presName="hierChild5" presStyleCnt="0"/>
      <dgm:spPr/>
    </dgm:pt>
    <dgm:pt modelId="{1E615665-7FE2-48E8-A006-BBE1B89768C8}" type="pres">
      <dgm:prSet presAssocID="{09857F72-4B16-4D62-BAFF-996B778D5951}" presName="Name17" presStyleLbl="parChTrans1D3" presStyleIdx="5" presStyleCnt="10"/>
      <dgm:spPr/>
      <dgm:t>
        <a:bodyPr/>
        <a:lstStyle/>
        <a:p>
          <a:endParaRPr lang="es-ES"/>
        </a:p>
      </dgm:t>
    </dgm:pt>
    <dgm:pt modelId="{4F51143D-5764-41AD-838C-A7C080131B2A}" type="pres">
      <dgm:prSet presAssocID="{58F062F8-5A22-4E76-A419-FDD0C472417C}" presName="hierRoot3" presStyleCnt="0"/>
      <dgm:spPr/>
    </dgm:pt>
    <dgm:pt modelId="{CEB08746-D8ED-40FC-9035-3A2584645A29}" type="pres">
      <dgm:prSet presAssocID="{58F062F8-5A22-4E76-A419-FDD0C472417C}" presName="composite3" presStyleCnt="0"/>
      <dgm:spPr/>
    </dgm:pt>
    <dgm:pt modelId="{9F966133-5987-42E2-A8B4-FB7530C24272}" type="pres">
      <dgm:prSet presAssocID="{58F062F8-5A22-4E76-A419-FDD0C472417C}" presName="background3" presStyleLbl="node3" presStyleIdx="5" presStyleCnt="10"/>
      <dgm:spPr/>
    </dgm:pt>
    <dgm:pt modelId="{CE1AEF24-3D8F-414A-8B24-48DF710D1793}" type="pres">
      <dgm:prSet presAssocID="{58F062F8-5A22-4E76-A419-FDD0C472417C}" presName="text3" presStyleLbl="fgAcc3" presStyleIdx="5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065670-278E-48DB-8129-539C3A95CE2D}" type="pres">
      <dgm:prSet presAssocID="{58F062F8-5A22-4E76-A419-FDD0C472417C}" presName="hierChild4" presStyleCnt="0"/>
      <dgm:spPr/>
    </dgm:pt>
    <dgm:pt modelId="{28B641D6-7CBE-4429-A8F9-88CE7C0CD218}" type="pres">
      <dgm:prSet presAssocID="{FBD6B563-C189-433F-9BF0-14DC3F636A3B}" presName="Name23" presStyleLbl="parChTrans1D4" presStyleIdx="3" presStyleCnt="18"/>
      <dgm:spPr/>
      <dgm:t>
        <a:bodyPr/>
        <a:lstStyle/>
        <a:p>
          <a:endParaRPr lang="es-ES"/>
        </a:p>
      </dgm:t>
    </dgm:pt>
    <dgm:pt modelId="{F5999A50-64B4-47EF-B8BB-09235CCEC0D5}" type="pres">
      <dgm:prSet presAssocID="{C7F11281-9436-492F-90AF-18C2723D58AB}" presName="hierRoot4" presStyleCnt="0"/>
      <dgm:spPr/>
    </dgm:pt>
    <dgm:pt modelId="{D902F1FC-F697-4B18-8E09-DE28640C380D}" type="pres">
      <dgm:prSet presAssocID="{C7F11281-9436-492F-90AF-18C2723D58AB}" presName="composite4" presStyleCnt="0"/>
      <dgm:spPr/>
    </dgm:pt>
    <dgm:pt modelId="{9F56D83D-21C3-4F46-A815-85702DC4A87B}" type="pres">
      <dgm:prSet presAssocID="{C7F11281-9436-492F-90AF-18C2723D58AB}" presName="background4" presStyleLbl="node4" presStyleIdx="3" presStyleCnt="18"/>
      <dgm:spPr/>
    </dgm:pt>
    <dgm:pt modelId="{335ABC79-A026-492C-B383-4B663E41941A}" type="pres">
      <dgm:prSet presAssocID="{C7F11281-9436-492F-90AF-18C2723D58AB}" presName="text4" presStyleLbl="fgAcc4" presStyleIdx="3" presStyleCnt="18" custScaleY="2512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6596BE3-4996-4E2D-B891-0FB430C516A4}" type="pres">
      <dgm:prSet presAssocID="{C7F11281-9436-492F-90AF-18C2723D58AB}" presName="hierChild5" presStyleCnt="0"/>
      <dgm:spPr/>
    </dgm:pt>
    <dgm:pt modelId="{C2E79A15-FC00-440D-9B40-CDF63799707B}" type="pres">
      <dgm:prSet presAssocID="{881AA2B6-516C-4E4F-88A0-C6D9CFA6A7A7}" presName="Name23" presStyleLbl="parChTrans1D4" presStyleIdx="4" presStyleCnt="18"/>
      <dgm:spPr/>
      <dgm:t>
        <a:bodyPr/>
        <a:lstStyle/>
        <a:p>
          <a:endParaRPr lang="es-ES"/>
        </a:p>
      </dgm:t>
    </dgm:pt>
    <dgm:pt modelId="{9206055E-B2CE-46CD-8CC7-DF5595B2B355}" type="pres">
      <dgm:prSet presAssocID="{9B24BA8B-E6C7-46E8-AACF-3FCFFCEF0879}" presName="hierRoot4" presStyleCnt="0"/>
      <dgm:spPr/>
    </dgm:pt>
    <dgm:pt modelId="{6E6BFAD1-2A31-4E74-8282-79A1587D9F20}" type="pres">
      <dgm:prSet presAssocID="{9B24BA8B-E6C7-46E8-AACF-3FCFFCEF0879}" presName="composite4" presStyleCnt="0"/>
      <dgm:spPr/>
    </dgm:pt>
    <dgm:pt modelId="{F3F8BE40-D669-4371-965B-751FCD89B08C}" type="pres">
      <dgm:prSet presAssocID="{9B24BA8B-E6C7-46E8-AACF-3FCFFCEF0879}" presName="background4" presStyleLbl="node4" presStyleIdx="4" presStyleCnt="18"/>
      <dgm:spPr/>
    </dgm:pt>
    <dgm:pt modelId="{E468865A-A765-4BF4-BDA2-315B562B5B2F}" type="pres">
      <dgm:prSet presAssocID="{9B24BA8B-E6C7-46E8-AACF-3FCFFCEF0879}" presName="text4" presStyleLbl="fgAcc4" presStyleIdx="4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FADCB4F-6669-4D25-B0C5-03C21F5D7311}" type="pres">
      <dgm:prSet presAssocID="{9B24BA8B-E6C7-46E8-AACF-3FCFFCEF0879}" presName="hierChild5" presStyleCnt="0"/>
      <dgm:spPr/>
    </dgm:pt>
    <dgm:pt modelId="{DFCB749B-9BF8-4B5E-B20D-5F6DAAF737F5}" type="pres">
      <dgm:prSet presAssocID="{CACBEC8E-CD5E-4E49-9934-B409E65FB1D7}" presName="Name23" presStyleLbl="parChTrans1D4" presStyleIdx="5" presStyleCnt="18"/>
      <dgm:spPr/>
      <dgm:t>
        <a:bodyPr/>
        <a:lstStyle/>
        <a:p>
          <a:endParaRPr lang="es-ES"/>
        </a:p>
      </dgm:t>
    </dgm:pt>
    <dgm:pt modelId="{C07FDC5A-D37A-4100-909C-90E13F587E9A}" type="pres">
      <dgm:prSet presAssocID="{88577167-50DA-4BFE-B021-9AC3D7381080}" presName="hierRoot4" presStyleCnt="0"/>
      <dgm:spPr/>
    </dgm:pt>
    <dgm:pt modelId="{79BCC576-24BC-4513-A6E3-9880CE366C29}" type="pres">
      <dgm:prSet presAssocID="{88577167-50DA-4BFE-B021-9AC3D7381080}" presName="composite4" presStyleCnt="0"/>
      <dgm:spPr/>
    </dgm:pt>
    <dgm:pt modelId="{982B4561-F111-4CC6-863B-82BB7237173C}" type="pres">
      <dgm:prSet presAssocID="{88577167-50DA-4BFE-B021-9AC3D7381080}" presName="background4" presStyleLbl="node4" presStyleIdx="5" presStyleCnt="18"/>
      <dgm:spPr/>
    </dgm:pt>
    <dgm:pt modelId="{3AA86575-3B43-4983-B4AD-4EDF70CD0FAD}" type="pres">
      <dgm:prSet presAssocID="{88577167-50DA-4BFE-B021-9AC3D7381080}" presName="text4" presStyleLbl="fgAcc4" presStyleIdx="5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C45E86D-F8EC-419C-8F97-DE2B243B16A1}" type="pres">
      <dgm:prSet presAssocID="{88577167-50DA-4BFE-B021-9AC3D7381080}" presName="hierChild5" presStyleCnt="0"/>
      <dgm:spPr/>
    </dgm:pt>
    <dgm:pt modelId="{EEECDA9E-E414-4E74-B8E8-9F73CDEC19C5}" type="pres">
      <dgm:prSet presAssocID="{7D201F45-9FF6-4864-B8DC-005BFEA03FA5}" presName="Name17" presStyleLbl="parChTrans1D3" presStyleIdx="6" presStyleCnt="10"/>
      <dgm:spPr/>
      <dgm:t>
        <a:bodyPr/>
        <a:lstStyle/>
        <a:p>
          <a:endParaRPr lang="es-ES"/>
        </a:p>
      </dgm:t>
    </dgm:pt>
    <dgm:pt modelId="{C0938DB1-036B-49FD-AD6E-8C358BDFAC3D}" type="pres">
      <dgm:prSet presAssocID="{265A9CA4-BB39-4F24-B2F1-0473E40D8146}" presName="hierRoot3" presStyleCnt="0"/>
      <dgm:spPr/>
    </dgm:pt>
    <dgm:pt modelId="{0ED34A24-DE31-4091-8F0C-51BDAE966B84}" type="pres">
      <dgm:prSet presAssocID="{265A9CA4-BB39-4F24-B2F1-0473E40D8146}" presName="composite3" presStyleCnt="0"/>
      <dgm:spPr/>
    </dgm:pt>
    <dgm:pt modelId="{D84B50B1-9E41-4C00-A522-DD470072F6CA}" type="pres">
      <dgm:prSet presAssocID="{265A9CA4-BB39-4F24-B2F1-0473E40D8146}" presName="background3" presStyleLbl="node3" presStyleIdx="6" presStyleCnt="10"/>
      <dgm:spPr/>
    </dgm:pt>
    <dgm:pt modelId="{66FC8937-A7E6-421C-95E0-E794F116B5C5}" type="pres">
      <dgm:prSet presAssocID="{265A9CA4-BB39-4F24-B2F1-0473E40D8146}" presName="text3" presStyleLbl="fgAcc3" presStyleIdx="6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845DB74-097F-4C4F-9B01-9F0D13AF92DB}" type="pres">
      <dgm:prSet presAssocID="{265A9CA4-BB39-4F24-B2F1-0473E40D8146}" presName="hierChild4" presStyleCnt="0"/>
      <dgm:spPr/>
    </dgm:pt>
    <dgm:pt modelId="{42F4A942-A343-4F55-9503-D91295435801}" type="pres">
      <dgm:prSet presAssocID="{58F4BC95-8186-4615-9A6C-569AD05F224F}" presName="Name23" presStyleLbl="parChTrans1D4" presStyleIdx="6" presStyleCnt="18"/>
      <dgm:spPr/>
      <dgm:t>
        <a:bodyPr/>
        <a:lstStyle/>
        <a:p>
          <a:endParaRPr lang="es-ES"/>
        </a:p>
      </dgm:t>
    </dgm:pt>
    <dgm:pt modelId="{54EFAC07-07E8-4406-9724-F4DB283A6E84}" type="pres">
      <dgm:prSet presAssocID="{0DBF0437-DBF6-40C2-96FA-C1E87D5A98FB}" presName="hierRoot4" presStyleCnt="0"/>
      <dgm:spPr/>
    </dgm:pt>
    <dgm:pt modelId="{3585F27F-7E19-4CB6-BBDC-803D59731E2D}" type="pres">
      <dgm:prSet presAssocID="{0DBF0437-DBF6-40C2-96FA-C1E87D5A98FB}" presName="composite4" presStyleCnt="0"/>
      <dgm:spPr/>
    </dgm:pt>
    <dgm:pt modelId="{C513395F-8B99-44A6-A2FC-75F78069A733}" type="pres">
      <dgm:prSet presAssocID="{0DBF0437-DBF6-40C2-96FA-C1E87D5A98FB}" presName="background4" presStyleLbl="node4" presStyleIdx="6" presStyleCnt="18"/>
      <dgm:spPr/>
    </dgm:pt>
    <dgm:pt modelId="{3469B8C7-47A5-4C7A-BF5D-095F744C1E88}" type="pres">
      <dgm:prSet presAssocID="{0DBF0437-DBF6-40C2-96FA-C1E87D5A98FB}" presName="text4" presStyleLbl="fgAcc4" presStyleIdx="6" presStyleCnt="18" custScaleY="26469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C6CABA3-659D-4A0C-A85C-491D563600F8}" type="pres">
      <dgm:prSet presAssocID="{0DBF0437-DBF6-40C2-96FA-C1E87D5A98FB}" presName="hierChild5" presStyleCnt="0"/>
      <dgm:spPr/>
    </dgm:pt>
    <dgm:pt modelId="{9088AC5F-12F5-4A4D-89A7-40BC78EAAB72}" type="pres">
      <dgm:prSet presAssocID="{6E3039CA-F5A5-4E04-BF60-3342B7F3F929}" presName="Name23" presStyleLbl="parChTrans1D4" presStyleIdx="7" presStyleCnt="18"/>
      <dgm:spPr/>
      <dgm:t>
        <a:bodyPr/>
        <a:lstStyle/>
        <a:p>
          <a:endParaRPr lang="es-ES"/>
        </a:p>
      </dgm:t>
    </dgm:pt>
    <dgm:pt modelId="{5B1C6CC7-6C0F-4F8A-B5E2-A843D8B25AF7}" type="pres">
      <dgm:prSet presAssocID="{DD672416-C21C-4682-99D2-AA149D5B16FF}" presName="hierRoot4" presStyleCnt="0"/>
      <dgm:spPr/>
    </dgm:pt>
    <dgm:pt modelId="{D8A3AC94-F13D-43B1-A7AB-F1F3CDA6D74C}" type="pres">
      <dgm:prSet presAssocID="{DD672416-C21C-4682-99D2-AA149D5B16FF}" presName="composite4" presStyleCnt="0"/>
      <dgm:spPr/>
    </dgm:pt>
    <dgm:pt modelId="{D19D3EF4-5E7D-4FDD-B214-A7FA06C683ED}" type="pres">
      <dgm:prSet presAssocID="{DD672416-C21C-4682-99D2-AA149D5B16FF}" presName="background4" presStyleLbl="node4" presStyleIdx="7" presStyleCnt="18"/>
      <dgm:spPr/>
    </dgm:pt>
    <dgm:pt modelId="{815DF368-7904-471B-ADDC-8CBA2D314C9A}" type="pres">
      <dgm:prSet presAssocID="{DD672416-C21C-4682-99D2-AA149D5B16FF}" presName="text4" presStyleLbl="fgAcc4" presStyleIdx="7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32BB51B-1718-4BA8-AFAD-9A91DCA85410}" type="pres">
      <dgm:prSet presAssocID="{DD672416-C21C-4682-99D2-AA149D5B16FF}" presName="hierChild5" presStyleCnt="0"/>
      <dgm:spPr/>
    </dgm:pt>
    <dgm:pt modelId="{EA780D6F-70E6-42AE-A464-64D150223039}" type="pres">
      <dgm:prSet presAssocID="{98EE62AC-04AC-4644-BF37-00CFE647D13A}" presName="Name23" presStyleLbl="parChTrans1D4" presStyleIdx="8" presStyleCnt="18"/>
      <dgm:spPr/>
      <dgm:t>
        <a:bodyPr/>
        <a:lstStyle/>
        <a:p>
          <a:endParaRPr lang="es-ES"/>
        </a:p>
      </dgm:t>
    </dgm:pt>
    <dgm:pt modelId="{33FE5E22-0E7F-447B-9666-B80D7FBA6453}" type="pres">
      <dgm:prSet presAssocID="{F756B22C-673F-476A-A946-3D368B2FD82A}" presName="hierRoot4" presStyleCnt="0"/>
      <dgm:spPr/>
    </dgm:pt>
    <dgm:pt modelId="{0231C97A-D00F-4C92-BAFD-40718F8A43B8}" type="pres">
      <dgm:prSet presAssocID="{F756B22C-673F-476A-A946-3D368B2FD82A}" presName="composite4" presStyleCnt="0"/>
      <dgm:spPr/>
    </dgm:pt>
    <dgm:pt modelId="{16EF6C4F-35E6-43C3-9F59-51E57BA81D99}" type="pres">
      <dgm:prSet presAssocID="{F756B22C-673F-476A-A946-3D368B2FD82A}" presName="background4" presStyleLbl="node4" presStyleIdx="8" presStyleCnt="18"/>
      <dgm:spPr/>
    </dgm:pt>
    <dgm:pt modelId="{91A2E763-AC0F-46FB-9072-B5A56D577915}" type="pres">
      <dgm:prSet presAssocID="{F756B22C-673F-476A-A946-3D368B2FD82A}" presName="text4" presStyleLbl="fgAcc4" presStyleIdx="8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F3D5E0C-394C-4877-96CB-B93E7AD28FA9}" type="pres">
      <dgm:prSet presAssocID="{F756B22C-673F-476A-A946-3D368B2FD82A}" presName="hierChild5" presStyleCnt="0"/>
      <dgm:spPr/>
    </dgm:pt>
    <dgm:pt modelId="{4C4F6983-3BF7-4D58-8DF7-E6269AC17692}" type="pres">
      <dgm:prSet presAssocID="{05313D86-C39C-4492-97D3-AF8051A48B9F}" presName="Name17" presStyleLbl="parChTrans1D3" presStyleIdx="7" presStyleCnt="10"/>
      <dgm:spPr/>
      <dgm:t>
        <a:bodyPr/>
        <a:lstStyle/>
        <a:p>
          <a:endParaRPr lang="es-ES"/>
        </a:p>
      </dgm:t>
    </dgm:pt>
    <dgm:pt modelId="{5C80912E-2CF4-4536-B78E-C7E57D7D1830}" type="pres">
      <dgm:prSet presAssocID="{2EE3A48F-ECF3-41BB-9BE1-CE7B587629BF}" presName="hierRoot3" presStyleCnt="0"/>
      <dgm:spPr/>
    </dgm:pt>
    <dgm:pt modelId="{84EC31D8-3CD9-4B26-8A29-726E996C9345}" type="pres">
      <dgm:prSet presAssocID="{2EE3A48F-ECF3-41BB-9BE1-CE7B587629BF}" presName="composite3" presStyleCnt="0"/>
      <dgm:spPr/>
    </dgm:pt>
    <dgm:pt modelId="{4051F2A2-492D-49B6-86DC-D10CCAC23586}" type="pres">
      <dgm:prSet presAssocID="{2EE3A48F-ECF3-41BB-9BE1-CE7B587629BF}" presName="background3" presStyleLbl="node3" presStyleIdx="7" presStyleCnt="10"/>
      <dgm:spPr/>
    </dgm:pt>
    <dgm:pt modelId="{C403589C-D074-4497-9A13-88EB48F5B851}" type="pres">
      <dgm:prSet presAssocID="{2EE3A48F-ECF3-41BB-9BE1-CE7B587629BF}" presName="text3" presStyleLbl="fgAcc3" presStyleIdx="7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B5FB4C8-AC41-45AF-988A-B21695AAF39E}" type="pres">
      <dgm:prSet presAssocID="{2EE3A48F-ECF3-41BB-9BE1-CE7B587629BF}" presName="hierChild4" presStyleCnt="0"/>
      <dgm:spPr/>
    </dgm:pt>
    <dgm:pt modelId="{3CE03CCA-6819-4C64-9B9B-A0E3019ACDD5}" type="pres">
      <dgm:prSet presAssocID="{A591553D-FF2E-42FE-A7E8-4CA78A241D6F}" presName="Name23" presStyleLbl="parChTrans1D4" presStyleIdx="9" presStyleCnt="18"/>
      <dgm:spPr/>
      <dgm:t>
        <a:bodyPr/>
        <a:lstStyle/>
        <a:p>
          <a:endParaRPr lang="es-ES"/>
        </a:p>
      </dgm:t>
    </dgm:pt>
    <dgm:pt modelId="{8652143A-E46A-47F4-A9B1-66856C69418A}" type="pres">
      <dgm:prSet presAssocID="{85CDD5FE-96B0-4818-8793-B2D7F78B8123}" presName="hierRoot4" presStyleCnt="0"/>
      <dgm:spPr/>
    </dgm:pt>
    <dgm:pt modelId="{7ABAF8DB-F117-46D2-9C2A-528C4778EA1D}" type="pres">
      <dgm:prSet presAssocID="{85CDD5FE-96B0-4818-8793-B2D7F78B8123}" presName="composite4" presStyleCnt="0"/>
      <dgm:spPr/>
    </dgm:pt>
    <dgm:pt modelId="{F655C27D-F780-491C-8757-0A8A51D4B328}" type="pres">
      <dgm:prSet presAssocID="{85CDD5FE-96B0-4818-8793-B2D7F78B8123}" presName="background4" presStyleLbl="node4" presStyleIdx="9" presStyleCnt="18"/>
      <dgm:spPr/>
    </dgm:pt>
    <dgm:pt modelId="{BD1A1788-A1DD-4AB3-A4B0-C977A68B7084}" type="pres">
      <dgm:prSet presAssocID="{85CDD5FE-96B0-4818-8793-B2D7F78B8123}" presName="text4" presStyleLbl="fgAcc4" presStyleIdx="9" presStyleCnt="18" custScaleY="26316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22BCD11-2403-444F-A677-4AC33F27775E}" type="pres">
      <dgm:prSet presAssocID="{85CDD5FE-96B0-4818-8793-B2D7F78B8123}" presName="hierChild5" presStyleCnt="0"/>
      <dgm:spPr/>
    </dgm:pt>
    <dgm:pt modelId="{2430FD16-5A62-495A-A7C6-B2FC55A2082F}" type="pres">
      <dgm:prSet presAssocID="{46927EC3-382C-455B-B06A-01B346A85D22}" presName="Name23" presStyleLbl="parChTrans1D4" presStyleIdx="10" presStyleCnt="18"/>
      <dgm:spPr/>
      <dgm:t>
        <a:bodyPr/>
        <a:lstStyle/>
        <a:p>
          <a:endParaRPr lang="es-ES"/>
        </a:p>
      </dgm:t>
    </dgm:pt>
    <dgm:pt modelId="{390E9584-96E5-4017-91CB-0BAEFBD5E881}" type="pres">
      <dgm:prSet presAssocID="{5A6B6B62-9E89-4BAD-8BAF-541B186428B0}" presName="hierRoot4" presStyleCnt="0"/>
      <dgm:spPr/>
    </dgm:pt>
    <dgm:pt modelId="{275DBA17-6C8F-4117-BDDE-13EB4ABF16CD}" type="pres">
      <dgm:prSet presAssocID="{5A6B6B62-9E89-4BAD-8BAF-541B186428B0}" presName="composite4" presStyleCnt="0"/>
      <dgm:spPr/>
    </dgm:pt>
    <dgm:pt modelId="{3BE024A0-535A-479C-B825-5FFE8598E67E}" type="pres">
      <dgm:prSet presAssocID="{5A6B6B62-9E89-4BAD-8BAF-541B186428B0}" presName="background4" presStyleLbl="node4" presStyleIdx="10" presStyleCnt="18"/>
      <dgm:spPr/>
    </dgm:pt>
    <dgm:pt modelId="{391C6750-FAE1-4CD3-8427-92D34DEDDFCA}" type="pres">
      <dgm:prSet presAssocID="{5A6B6B62-9E89-4BAD-8BAF-541B186428B0}" presName="text4" presStyleLbl="fgAcc4" presStyleIdx="10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33EEF6D-FFB1-4E91-9BDC-2E96627D1B47}" type="pres">
      <dgm:prSet presAssocID="{5A6B6B62-9E89-4BAD-8BAF-541B186428B0}" presName="hierChild5" presStyleCnt="0"/>
      <dgm:spPr/>
    </dgm:pt>
    <dgm:pt modelId="{C313EE98-4B71-4EC5-8BBA-A3EAC5A7B3F0}" type="pres">
      <dgm:prSet presAssocID="{2149D980-2A73-464A-B042-AAD7091D6699}" presName="Name23" presStyleLbl="parChTrans1D4" presStyleIdx="11" presStyleCnt="18"/>
      <dgm:spPr/>
      <dgm:t>
        <a:bodyPr/>
        <a:lstStyle/>
        <a:p>
          <a:endParaRPr lang="es-ES"/>
        </a:p>
      </dgm:t>
    </dgm:pt>
    <dgm:pt modelId="{981CC993-34D2-48D2-A302-F813FC7CF09E}" type="pres">
      <dgm:prSet presAssocID="{FA28C440-2217-4058-8770-5E8B871459B9}" presName="hierRoot4" presStyleCnt="0"/>
      <dgm:spPr/>
    </dgm:pt>
    <dgm:pt modelId="{A80EDC35-107A-4173-99AE-BFA14657A6C3}" type="pres">
      <dgm:prSet presAssocID="{FA28C440-2217-4058-8770-5E8B871459B9}" presName="composite4" presStyleCnt="0"/>
      <dgm:spPr/>
    </dgm:pt>
    <dgm:pt modelId="{591CD6B5-2268-4E22-9E95-EC7820E5EF18}" type="pres">
      <dgm:prSet presAssocID="{FA28C440-2217-4058-8770-5E8B871459B9}" presName="background4" presStyleLbl="node4" presStyleIdx="11" presStyleCnt="18"/>
      <dgm:spPr/>
    </dgm:pt>
    <dgm:pt modelId="{1441A5A0-9447-432A-A163-54CE882B9F7F}" type="pres">
      <dgm:prSet presAssocID="{FA28C440-2217-4058-8770-5E8B871459B9}" presName="text4" presStyleLbl="fgAcc4" presStyleIdx="11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EABCB7-122F-41F2-A9F4-77C29D5A943D}" type="pres">
      <dgm:prSet presAssocID="{FA28C440-2217-4058-8770-5E8B871459B9}" presName="hierChild5" presStyleCnt="0"/>
      <dgm:spPr/>
    </dgm:pt>
    <dgm:pt modelId="{ACBA39AA-0F7F-4EF4-A431-0D30BFBAF8EE}" type="pres">
      <dgm:prSet presAssocID="{2602FA3F-1889-4566-896F-0029452E2D3E}" presName="Name17" presStyleLbl="parChTrans1D3" presStyleIdx="8" presStyleCnt="10"/>
      <dgm:spPr/>
      <dgm:t>
        <a:bodyPr/>
        <a:lstStyle/>
        <a:p>
          <a:endParaRPr lang="es-ES"/>
        </a:p>
      </dgm:t>
    </dgm:pt>
    <dgm:pt modelId="{F74B25C2-132E-418C-87C6-F9E0B4EA3D5E}" type="pres">
      <dgm:prSet presAssocID="{3D861C6B-B399-4A20-8726-4BB5CDBB311E}" presName="hierRoot3" presStyleCnt="0"/>
      <dgm:spPr/>
    </dgm:pt>
    <dgm:pt modelId="{0F81179D-DEE2-4D4C-8387-9B2B25D6EBFA}" type="pres">
      <dgm:prSet presAssocID="{3D861C6B-B399-4A20-8726-4BB5CDBB311E}" presName="composite3" presStyleCnt="0"/>
      <dgm:spPr/>
    </dgm:pt>
    <dgm:pt modelId="{52F80792-BB7F-44CD-BCC8-1074F4DA4165}" type="pres">
      <dgm:prSet presAssocID="{3D861C6B-B399-4A20-8726-4BB5CDBB311E}" presName="background3" presStyleLbl="node3" presStyleIdx="8" presStyleCnt="10"/>
      <dgm:spPr/>
    </dgm:pt>
    <dgm:pt modelId="{DCD2DC13-F79F-4B58-9198-5DE0CDAD855D}" type="pres">
      <dgm:prSet presAssocID="{3D861C6B-B399-4A20-8726-4BB5CDBB311E}" presName="text3" presStyleLbl="fgAcc3" presStyleIdx="8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D3C93D1-2A0A-4108-8CCB-BF02A9733DC4}" type="pres">
      <dgm:prSet presAssocID="{3D861C6B-B399-4A20-8726-4BB5CDBB311E}" presName="hierChild4" presStyleCnt="0"/>
      <dgm:spPr/>
    </dgm:pt>
    <dgm:pt modelId="{9882C420-F880-4D53-8C0F-8E2D24466702}" type="pres">
      <dgm:prSet presAssocID="{2449D1B6-BAB7-4708-AB8D-4DB4D1D67DCD}" presName="Name23" presStyleLbl="parChTrans1D4" presStyleIdx="12" presStyleCnt="18"/>
      <dgm:spPr/>
      <dgm:t>
        <a:bodyPr/>
        <a:lstStyle/>
        <a:p>
          <a:endParaRPr lang="es-ES"/>
        </a:p>
      </dgm:t>
    </dgm:pt>
    <dgm:pt modelId="{22D1780D-5F37-4DBD-9E11-29D47EB7C417}" type="pres">
      <dgm:prSet presAssocID="{E6D066FA-2666-464F-AA47-10EACF5E4BE9}" presName="hierRoot4" presStyleCnt="0"/>
      <dgm:spPr/>
    </dgm:pt>
    <dgm:pt modelId="{789CA48B-2221-4215-A6E7-36C90681A223}" type="pres">
      <dgm:prSet presAssocID="{E6D066FA-2666-464F-AA47-10EACF5E4BE9}" presName="composite4" presStyleCnt="0"/>
      <dgm:spPr/>
    </dgm:pt>
    <dgm:pt modelId="{8B6AB9B8-C4AB-45A8-97D0-DE8F68D11C4D}" type="pres">
      <dgm:prSet presAssocID="{E6D066FA-2666-464F-AA47-10EACF5E4BE9}" presName="background4" presStyleLbl="node4" presStyleIdx="12" presStyleCnt="18"/>
      <dgm:spPr/>
    </dgm:pt>
    <dgm:pt modelId="{A0DFF92E-E5ED-492D-8E03-FACFD935F79E}" type="pres">
      <dgm:prSet presAssocID="{E6D066FA-2666-464F-AA47-10EACF5E4BE9}" presName="text4" presStyleLbl="fgAcc4" presStyleIdx="12" presStyleCnt="18" custScaleY="2691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20D15C1-29F3-42D7-AEC4-488298ED4F2C}" type="pres">
      <dgm:prSet presAssocID="{E6D066FA-2666-464F-AA47-10EACF5E4BE9}" presName="hierChild5" presStyleCnt="0"/>
      <dgm:spPr/>
    </dgm:pt>
    <dgm:pt modelId="{77B4A5E4-BE39-42ED-A52E-289A6FB7B685}" type="pres">
      <dgm:prSet presAssocID="{0CB95C8C-F676-403F-BE49-7C71E54558FF}" presName="Name23" presStyleLbl="parChTrans1D4" presStyleIdx="13" presStyleCnt="18"/>
      <dgm:spPr/>
      <dgm:t>
        <a:bodyPr/>
        <a:lstStyle/>
        <a:p>
          <a:endParaRPr lang="es-ES"/>
        </a:p>
      </dgm:t>
    </dgm:pt>
    <dgm:pt modelId="{B0FBEFCC-5AF8-442A-BC3B-8944C07CB85F}" type="pres">
      <dgm:prSet presAssocID="{9E70DB47-8CA2-4D7E-92BB-F7E483D3442B}" presName="hierRoot4" presStyleCnt="0"/>
      <dgm:spPr/>
    </dgm:pt>
    <dgm:pt modelId="{819C9C5B-61D6-4F4B-9741-C77DB0C34177}" type="pres">
      <dgm:prSet presAssocID="{9E70DB47-8CA2-4D7E-92BB-F7E483D3442B}" presName="composite4" presStyleCnt="0"/>
      <dgm:spPr/>
    </dgm:pt>
    <dgm:pt modelId="{A23F92D1-B160-47EA-ABF8-4D6282DE5C7F}" type="pres">
      <dgm:prSet presAssocID="{9E70DB47-8CA2-4D7E-92BB-F7E483D3442B}" presName="background4" presStyleLbl="node4" presStyleIdx="13" presStyleCnt="18"/>
      <dgm:spPr/>
    </dgm:pt>
    <dgm:pt modelId="{B9538A5B-3674-41D2-89D8-545846290292}" type="pres">
      <dgm:prSet presAssocID="{9E70DB47-8CA2-4D7E-92BB-F7E483D3442B}" presName="text4" presStyleLbl="fgAcc4" presStyleIdx="13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BF17022-4FE9-4A0D-A4DD-CB76BF2E43CC}" type="pres">
      <dgm:prSet presAssocID="{9E70DB47-8CA2-4D7E-92BB-F7E483D3442B}" presName="hierChild5" presStyleCnt="0"/>
      <dgm:spPr/>
    </dgm:pt>
    <dgm:pt modelId="{B5309289-3670-4D9D-99E9-8EAE35A916C0}" type="pres">
      <dgm:prSet presAssocID="{2B0915E0-1BFC-45C1-A862-DE4F2DAB0939}" presName="Name23" presStyleLbl="parChTrans1D4" presStyleIdx="14" presStyleCnt="18"/>
      <dgm:spPr/>
      <dgm:t>
        <a:bodyPr/>
        <a:lstStyle/>
        <a:p>
          <a:endParaRPr lang="es-ES"/>
        </a:p>
      </dgm:t>
    </dgm:pt>
    <dgm:pt modelId="{9842DA98-7330-4483-8435-75BDEB34C93C}" type="pres">
      <dgm:prSet presAssocID="{46B05E2F-BD84-4517-B368-45FD1804004E}" presName="hierRoot4" presStyleCnt="0"/>
      <dgm:spPr/>
    </dgm:pt>
    <dgm:pt modelId="{2E68809D-5A93-4A81-8AC5-023C007E053A}" type="pres">
      <dgm:prSet presAssocID="{46B05E2F-BD84-4517-B368-45FD1804004E}" presName="composite4" presStyleCnt="0"/>
      <dgm:spPr/>
    </dgm:pt>
    <dgm:pt modelId="{4CE1FDD3-900D-4DB6-86A6-EBBCE31A3448}" type="pres">
      <dgm:prSet presAssocID="{46B05E2F-BD84-4517-B368-45FD1804004E}" presName="background4" presStyleLbl="node4" presStyleIdx="14" presStyleCnt="18"/>
      <dgm:spPr/>
    </dgm:pt>
    <dgm:pt modelId="{DE7EBC43-B002-4315-9C83-F24CC48E4020}" type="pres">
      <dgm:prSet presAssocID="{46B05E2F-BD84-4517-B368-45FD1804004E}" presName="text4" presStyleLbl="fgAcc4" presStyleIdx="14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2742DB-246C-4480-8959-1F31D4FABAC8}" type="pres">
      <dgm:prSet presAssocID="{46B05E2F-BD84-4517-B368-45FD1804004E}" presName="hierChild5" presStyleCnt="0"/>
      <dgm:spPr/>
    </dgm:pt>
    <dgm:pt modelId="{1F816641-EA72-425B-B93D-733BC42E6F73}" type="pres">
      <dgm:prSet presAssocID="{EBA348C4-CB86-4C54-A18E-35EBD021D79A}" presName="Name17" presStyleLbl="parChTrans1D3" presStyleIdx="9" presStyleCnt="10"/>
      <dgm:spPr/>
      <dgm:t>
        <a:bodyPr/>
        <a:lstStyle/>
        <a:p>
          <a:endParaRPr lang="es-ES"/>
        </a:p>
      </dgm:t>
    </dgm:pt>
    <dgm:pt modelId="{C26477B1-C819-4A15-8B4A-0432CB593CFC}" type="pres">
      <dgm:prSet presAssocID="{C754069F-3329-435C-A815-D9E66CDC0CC5}" presName="hierRoot3" presStyleCnt="0"/>
      <dgm:spPr/>
    </dgm:pt>
    <dgm:pt modelId="{D70A2364-5B51-41FD-B5C8-FD65C75C698D}" type="pres">
      <dgm:prSet presAssocID="{C754069F-3329-435C-A815-D9E66CDC0CC5}" presName="composite3" presStyleCnt="0"/>
      <dgm:spPr/>
    </dgm:pt>
    <dgm:pt modelId="{EECD7633-2D57-4C5F-A54C-334FF97AF34D}" type="pres">
      <dgm:prSet presAssocID="{C754069F-3329-435C-A815-D9E66CDC0CC5}" presName="background3" presStyleLbl="node3" presStyleIdx="9" presStyleCnt="10"/>
      <dgm:spPr/>
    </dgm:pt>
    <dgm:pt modelId="{681C7499-3935-4299-BE52-9E23817E07C9}" type="pres">
      <dgm:prSet presAssocID="{C754069F-3329-435C-A815-D9E66CDC0CC5}" presName="text3" presStyleLbl="fgAcc3" presStyleIdx="9" presStyleCnt="10" custScaleX="100903" custScaleY="10927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6B29B2-8285-42C5-9AB4-8B12F2E49125}" type="pres">
      <dgm:prSet presAssocID="{C754069F-3329-435C-A815-D9E66CDC0CC5}" presName="hierChild4" presStyleCnt="0"/>
      <dgm:spPr/>
    </dgm:pt>
    <dgm:pt modelId="{F9EF55A6-5570-4B61-8234-239780EE0DAE}" type="pres">
      <dgm:prSet presAssocID="{3270212D-9A81-4B9F-BD85-D8C1E531330C}" presName="Name23" presStyleLbl="parChTrans1D4" presStyleIdx="15" presStyleCnt="18"/>
      <dgm:spPr/>
      <dgm:t>
        <a:bodyPr/>
        <a:lstStyle/>
        <a:p>
          <a:endParaRPr lang="es-ES"/>
        </a:p>
      </dgm:t>
    </dgm:pt>
    <dgm:pt modelId="{3589A576-C1D4-449A-9C7C-874BFDCDDFB2}" type="pres">
      <dgm:prSet presAssocID="{172DBFBB-131F-4C99-AAB6-4A281D44795E}" presName="hierRoot4" presStyleCnt="0"/>
      <dgm:spPr/>
    </dgm:pt>
    <dgm:pt modelId="{622427D5-AFE3-4834-BC0B-A6AD8873EAF1}" type="pres">
      <dgm:prSet presAssocID="{172DBFBB-131F-4C99-AAB6-4A281D44795E}" presName="composite4" presStyleCnt="0"/>
      <dgm:spPr/>
    </dgm:pt>
    <dgm:pt modelId="{6F549F73-EF21-45AF-9D58-00809D362119}" type="pres">
      <dgm:prSet presAssocID="{172DBFBB-131F-4C99-AAB6-4A281D44795E}" presName="background4" presStyleLbl="node4" presStyleIdx="15" presStyleCnt="18"/>
      <dgm:spPr/>
    </dgm:pt>
    <dgm:pt modelId="{48088713-F9F2-419C-8A37-6D7BB623EE5F}" type="pres">
      <dgm:prSet presAssocID="{172DBFBB-131F-4C99-AAB6-4A281D44795E}" presName="text4" presStyleLbl="fgAcc4" presStyleIdx="15" presStyleCnt="18" custScaleY="24940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7C8F912-775F-4C01-8094-5E3B1FB5E3C7}" type="pres">
      <dgm:prSet presAssocID="{172DBFBB-131F-4C99-AAB6-4A281D44795E}" presName="hierChild5" presStyleCnt="0"/>
      <dgm:spPr/>
    </dgm:pt>
    <dgm:pt modelId="{D0A738FE-664E-455B-8806-C0AAFE06C544}" type="pres">
      <dgm:prSet presAssocID="{D8F2558A-8E70-410A-AA5E-B9E52581AFEC}" presName="Name23" presStyleLbl="parChTrans1D4" presStyleIdx="16" presStyleCnt="18"/>
      <dgm:spPr/>
      <dgm:t>
        <a:bodyPr/>
        <a:lstStyle/>
        <a:p>
          <a:endParaRPr lang="es-ES"/>
        </a:p>
      </dgm:t>
    </dgm:pt>
    <dgm:pt modelId="{00BBC580-236B-44CA-A159-A256DE714789}" type="pres">
      <dgm:prSet presAssocID="{79F04385-0E92-40AD-BF0E-266F1D76CBF5}" presName="hierRoot4" presStyleCnt="0"/>
      <dgm:spPr/>
    </dgm:pt>
    <dgm:pt modelId="{B14CDFAC-CBA6-4040-AA3E-9F0F4F53BDDF}" type="pres">
      <dgm:prSet presAssocID="{79F04385-0E92-40AD-BF0E-266F1D76CBF5}" presName="composite4" presStyleCnt="0"/>
      <dgm:spPr/>
    </dgm:pt>
    <dgm:pt modelId="{E96F40CD-A8E8-4ADD-9962-70DF390991B0}" type="pres">
      <dgm:prSet presAssocID="{79F04385-0E92-40AD-BF0E-266F1D76CBF5}" presName="background4" presStyleLbl="node4" presStyleIdx="16" presStyleCnt="18"/>
      <dgm:spPr/>
    </dgm:pt>
    <dgm:pt modelId="{28377773-4319-4726-AEA5-61F9A052AB46}" type="pres">
      <dgm:prSet presAssocID="{79F04385-0E92-40AD-BF0E-266F1D76CBF5}" presName="text4" presStyleLbl="fgAcc4" presStyleIdx="16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D14C863-365F-418E-A5E8-E017211F5C62}" type="pres">
      <dgm:prSet presAssocID="{79F04385-0E92-40AD-BF0E-266F1D76CBF5}" presName="hierChild5" presStyleCnt="0"/>
      <dgm:spPr/>
    </dgm:pt>
    <dgm:pt modelId="{196EF803-7C5D-4525-AE88-9F23B8066351}" type="pres">
      <dgm:prSet presAssocID="{5177563E-531C-4854-B3CE-8BBF5D71A790}" presName="Name23" presStyleLbl="parChTrans1D4" presStyleIdx="17" presStyleCnt="18"/>
      <dgm:spPr/>
      <dgm:t>
        <a:bodyPr/>
        <a:lstStyle/>
        <a:p>
          <a:endParaRPr lang="es-ES"/>
        </a:p>
      </dgm:t>
    </dgm:pt>
    <dgm:pt modelId="{D003A58A-C152-4F78-BE5D-F5659A3BEC1A}" type="pres">
      <dgm:prSet presAssocID="{31BA6921-D561-47D9-966D-8CEBB65E331C}" presName="hierRoot4" presStyleCnt="0"/>
      <dgm:spPr/>
    </dgm:pt>
    <dgm:pt modelId="{C221ECC0-4045-4296-A3F2-7DAC91E8FE73}" type="pres">
      <dgm:prSet presAssocID="{31BA6921-D561-47D9-966D-8CEBB65E331C}" presName="composite4" presStyleCnt="0"/>
      <dgm:spPr/>
    </dgm:pt>
    <dgm:pt modelId="{72E938E4-A38F-4F98-B324-CF6D136AB148}" type="pres">
      <dgm:prSet presAssocID="{31BA6921-D561-47D9-966D-8CEBB65E331C}" presName="background4" presStyleLbl="node4" presStyleIdx="17" presStyleCnt="18"/>
      <dgm:spPr/>
    </dgm:pt>
    <dgm:pt modelId="{9A07D17A-5BCA-4296-907E-79746302ED65}" type="pres">
      <dgm:prSet presAssocID="{31BA6921-D561-47D9-966D-8CEBB65E331C}" presName="text4" presStyleLbl="fgAcc4" presStyleIdx="17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500C9F0-36E3-4160-A077-D95941E925C1}" type="pres">
      <dgm:prSet presAssocID="{31BA6921-D561-47D9-966D-8CEBB65E331C}" presName="hierChild5" presStyleCnt="0"/>
      <dgm:spPr/>
    </dgm:pt>
  </dgm:ptLst>
  <dgm:cxnLst>
    <dgm:cxn modelId="{CC6BDD6A-410E-4512-8FAE-20280A73ED13}" srcId="{DD672416-C21C-4682-99D2-AA149D5B16FF}" destId="{F756B22C-673F-476A-A946-3D368B2FD82A}" srcOrd="0" destOrd="0" parTransId="{98EE62AC-04AC-4644-BF37-00CFE647D13A}" sibTransId="{9BCB5D12-AAF0-4402-8EF2-E6B1887A7C80}"/>
    <dgm:cxn modelId="{7456E39C-0DCE-4A3A-8775-B7D1AC2DA5A4}" srcId="{3D861C6B-B399-4A20-8726-4BB5CDBB311E}" destId="{E6D066FA-2666-464F-AA47-10EACF5E4BE9}" srcOrd="0" destOrd="0" parTransId="{2449D1B6-BAB7-4708-AB8D-4DB4D1D67DCD}" sibTransId="{32ADC994-E7AC-4D1B-8664-CB5C6D14109E}"/>
    <dgm:cxn modelId="{DFDB5B3A-7D33-4DFE-AAAA-E57C52AF48FF}" type="presOf" srcId="{A591553D-FF2E-42FE-A7E8-4CA78A241D6F}" destId="{3CE03CCA-6819-4C64-9B9B-A0E3019ACDD5}" srcOrd="0" destOrd="0" presId="urn:microsoft.com/office/officeart/2005/8/layout/hierarchy1"/>
    <dgm:cxn modelId="{5649148A-3561-49D8-9384-E7F527B7AA95}" type="presOf" srcId="{BE9FF567-B774-4BED-9B59-ACA335DFB589}" destId="{379B207B-C7F0-4D9E-8FE2-DD89BBBDE58A}" srcOrd="0" destOrd="0" presId="urn:microsoft.com/office/officeart/2005/8/layout/hierarchy1"/>
    <dgm:cxn modelId="{D2A88204-B090-4A37-B586-4C032437A073}" type="presOf" srcId="{6549FCC4-AE51-476E-A50D-7963ED690372}" destId="{315CE358-3E96-4E31-BBA6-693E9CBFA9F0}" srcOrd="0" destOrd="0" presId="urn:microsoft.com/office/officeart/2005/8/layout/hierarchy1"/>
    <dgm:cxn modelId="{92923AB8-ECF2-4A01-B14A-CA70BD46264C}" srcId="{2B3F36C4-76BF-4795-9797-048CD8571568}" destId="{F3AE20CA-C6A7-47D2-8201-CA1C3777D53A}" srcOrd="0" destOrd="0" parTransId="{0B20853D-5408-4388-BD4A-37DD5453A86C}" sibTransId="{BE5F20E7-594C-4733-B11C-9B45FA6ADFA9}"/>
    <dgm:cxn modelId="{93B2B5D1-1BD8-45A7-A18C-EC7CE20F22CA}" type="presOf" srcId="{A06929B5-2D11-4110-8994-967254A37C87}" destId="{5916324A-F4E7-4C33-916E-A2649F2A50F0}" srcOrd="0" destOrd="0" presId="urn:microsoft.com/office/officeart/2005/8/layout/hierarchy1"/>
    <dgm:cxn modelId="{3A946EC6-4475-4F45-9DE9-0929B6C87B42}" srcId="{58F062F8-5A22-4E76-A419-FDD0C472417C}" destId="{C7F11281-9436-492F-90AF-18C2723D58AB}" srcOrd="0" destOrd="0" parTransId="{FBD6B563-C189-433F-9BF0-14DC3F636A3B}" sibTransId="{B540292D-8712-40BF-BB58-EAD93C35F454}"/>
    <dgm:cxn modelId="{98C1C740-6971-4802-B641-5BE009CE3D60}" type="presOf" srcId="{FA28C440-2217-4058-8770-5E8B871459B9}" destId="{1441A5A0-9447-432A-A163-54CE882B9F7F}" srcOrd="0" destOrd="0" presId="urn:microsoft.com/office/officeart/2005/8/layout/hierarchy1"/>
    <dgm:cxn modelId="{A4F4A573-C86C-4EBA-93AD-558AB38E8226}" srcId="{D158ABFD-6167-4EE3-BEE8-29662E83E3EA}" destId="{5724DC2D-87CC-4BAE-9063-8EF481064C8F}" srcOrd="0" destOrd="0" parTransId="{CE72E2C8-9FE5-452F-B14C-8C754067EF49}" sibTransId="{18495829-D0CD-4E30-81B6-952159EB5EB4}"/>
    <dgm:cxn modelId="{08EE4758-D671-4B40-8746-889E43DDBD2D}" type="presOf" srcId="{5177563E-531C-4854-B3CE-8BBF5D71A790}" destId="{196EF803-7C5D-4525-AE88-9F23B8066351}" srcOrd="0" destOrd="0" presId="urn:microsoft.com/office/officeart/2005/8/layout/hierarchy1"/>
    <dgm:cxn modelId="{FE73BB78-4D3A-464A-BB6E-6566AD2E68A8}" srcId="{79F04385-0E92-40AD-BF0E-266F1D76CBF5}" destId="{31BA6921-D561-47D9-966D-8CEBB65E331C}" srcOrd="0" destOrd="0" parTransId="{5177563E-531C-4854-B3CE-8BBF5D71A790}" sibTransId="{00B53AD8-EC43-4EE8-8F52-0214DC7000B8}"/>
    <dgm:cxn modelId="{BB0B2300-1EC6-4A7C-851A-7D509476A042}" type="presOf" srcId="{265A9CA4-BB39-4F24-B2F1-0473E40D8146}" destId="{66FC8937-A7E6-421C-95E0-E794F116B5C5}" srcOrd="0" destOrd="0" presId="urn:microsoft.com/office/officeart/2005/8/layout/hierarchy1"/>
    <dgm:cxn modelId="{B52BBA57-7C7A-4CDA-9B44-48560D1D80C2}" type="presOf" srcId="{172DBFBB-131F-4C99-AAB6-4A281D44795E}" destId="{48088713-F9F2-419C-8A37-6D7BB623EE5F}" srcOrd="0" destOrd="0" presId="urn:microsoft.com/office/officeart/2005/8/layout/hierarchy1"/>
    <dgm:cxn modelId="{042A2428-981D-46F3-A14B-8AA1B3B76C91}" type="presOf" srcId="{752ECA8F-49C7-4878-A595-70ECC003C22D}" destId="{44B34779-3C7D-4EFA-A59D-09D73899CA0A}" srcOrd="0" destOrd="0" presId="urn:microsoft.com/office/officeart/2005/8/layout/hierarchy1"/>
    <dgm:cxn modelId="{1CDF1CD5-0DB0-42E2-A34D-02F52A3A9213}" type="presOf" srcId="{6231F4CD-DE74-4AFE-AA7A-84F2018565F4}" destId="{D8271288-75C4-4370-9D9F-D70F324CB779}" srcOrd="0" destOrd="0" presId="urn:microsoft.com/office/officeart/2005/8/layout/hierarchy1"/>
    <dgm:cxn modelId="{E5408EDC-00F9-4455-B157-9E5BB41ACAF5}" type="presOf" srcId="{2149D980-2A73-464A-B042-AAD7091D6699}" destId="{C313EE98-4B71-4EC5-8BBA-A3EAC5A7B3F0}" srcOrd="0" destOrd="0" presId="urn:microsoft.com/office/officeart/2005/8/layout/hierarchy1"/>
    <dgm:cxn modelId="{385A4470-0375-4643-843D-3AABC99444EA}" srcId="{752ECA8F-49C7-4878-A595-70ECC003C22D}" destId="{9047BEAC-D153-4608-8E9C-A4FA6F169A8A}" srcOrd="0" destOrd="0" parTransId="{6231F4CD-DE74-4AFE-AA7A-84F2018565F4}" sibTransId="{2CAE223C-90DB-4BAD-81A3-BA4A5800E8FF}"/>
    <dgm:cxn modelId="{AF60E2E0-D636-48F0-80BF-8E9678FB1B54}" type="presOf" srcId="{0DBF0437-DBF6-40C2-96FA-C1E87D5A98FB}" destId="{3469B8C7-47A5-4C7A-BF5D-095F744C1E88}" srcOrd="0" destOrd="0" presId="urn:microsoft.com/office/officeart/2005/8/layout/hierarchy1"/>
    <dgm:cxn modelId="{988F9D1D-80D2-4D78-8F4F-869581C6F1F0}" type="presOf" srcId="{0B20853D-5408-4388-BD4A-37DD5453A86C}" destId="{B12EFBE6-D4C1-46C8-8719-7636DEF7CEE6}" srcOrd="0" destOrd="0" presId="urn:microsoft.com/office/officeart/2005/8/layout/hierarchy1"/>
    <dgm:cxn modelId="{73E0F8F3-4D5A-4185-B0CA-25CB2495DBD0}" type="presOf" srcId="{98EE62AC-04AC-4644-BF37-00CFE647D13A}" destId="{EA780D6F-70E6-42AE-A464-64D150223039}" srcOrd="0" destOrd="0" presId="urn:microsoft.com/office/officeart/2005/8/layout/hierarchy1"/>
    <dgm:cxn modelId="{2F8F3668-CEB0-47CD-BE05-1CC2AECA3A79}" type="presOf" srcId="{9047BEAC-D153-4608-8E9C-A4FA6F169A8A}" destId="{76F7C979-D9E7-44EB-AB13-3D70195666C2}" srcOrd="0" destOrd="0" presId="urn:microsoft.com/office/officeart/2005/8/layout/hierarchy1"/>
    <dgm:cxn modelId="{1AAAF476-3C72-46B4-8806-20E4BEDAA217}" srcId="{172DBFBB-131F-4C99-AAB6-4A281D44795E}" destId="{79F04385-0E92-40AD-BF0E-266F1D76CBF5}" srcOrd="0" destOrd="0" parTransId="{D8F2558A-8E70-410A-AA5E-B9E52581AFEC}" sibTransId="{AA5E11F2-08E3-4599-90A2-90CC5883A398}"/>
    <dgm:cxn modelId="{C5FDCB1C-0D7D-47D0-8D79-39C2BA30F2D3}" type="presOf" srcId="{6E3039CA-F5A5-4E04-BF60-3342B7F3F929}" destId="{9088AC5F-12F5-4A4D-89A7-40BC78EAAB72}" srcOrd="0" destOrd="0" presId="urn:microsoft.com/office/officeart/2005/8/layout/hierarchy1"/>
    <dgm:cxn modelId="{7A57DA81-B20F-424B-807E-B2FC1585CA7D}" srcId="{5724DC2D-87CC-4BAE-9063-8EF481064C8F}" destId="{B2733B70-A4BC-4AC8-9F36-A7D535624587}" srcOrd="0" destOrd="0" parTransId="{9F02AE91-F3FA-44EC-8762-1D34C87185DB}" sibTransId="{96382766-5A02-4515-ABAB-353EC3CF33CF}"/>
    <dgm:cxn modelId="{C733EB8C-D4C1-451F-8C36-5D24C1D7577F}" type="presOf" srcId="{3D861C6B-B399-4A20-8726-4BB5CDBB311E}" destId="{DCD2DC13-F79F-4B58-9198-5DE0CDAD855D}" srcOrd="0" destOrd="0" presId="urn:microsoft.com/office/officeart/2005/8/layout/hierarchy1"/>
    <dgm:cxn modelId="{A783BC8E-39B1-4946-A62B-7B408ABF9FF9}" type="presOf" srcId="{9F02AE91-F3FA-44EC-8762-1D34C87185DB}" destId="{D1458E79-D59B-4CC4-9427-D22298FDB1A7}" srcOrd="0" destOrd="0" presId="urn:microsoft.com/office/officeart/2005/8/layout/hierarchy1"/>
    <dgm:cxn modelId="{C3B47BB3-EEE3-4E75-8EE1-6DC6B99EE814}" type="presOf" srcId="{2449D1B6-BAB7-4708-AB8D-4DB4D1D67DCD}" destId="{9882C420-F880-4D53-8C0F-8E2D24466702}" srcOrd="0" destOrd="0" presId="urn:microsoft.com/office/officeart/2005/8/layout/hierarchy1"/>
    <dgm:cxn modelId="{A3EDD61E-8935-4192-89F8-8D596AA23348}" type="presOf" srcId="{BDBB0681-7B44-4207-8E71-A060828762F6}" destId="{374C841E-C627-44CF-8DBC-2EFFC5C84018}" srcOrd="0" destOrd="0" presId="urn:microsoft.com/office/officeart/2005/8/layout/hierarchy1"/>
    <dgm:cxn modelId="{938A63BF-E53D-4F1A-B411-4005D19F6C89}" srcId="{265A9CA4-BB39-4F24-B2F1-0473E40D8146}" destId="{0DBF0437-DBF6-40C2-96FA-C1E87D5A98FB}" srcOrd="0" destOrd="0" parTransId="{58F4BC95-8186-4615-9A6C-569AD05F224F}" sibTransId="{298A1B62-5790-4D0C-8AF9-C0306BFBB8B5}"/>
    <dgm:cxn modelId="{B49F2DCE-CA3E-4D65-83EA-77F0D2E254C6}" type="presOf" srcId="{67ABF3F4-E875-4D1D-9EC7-9B46844A9A6E}" destId="{47CBBDF4-0CD4-4E33-AD0C-73E0935A4248}" srcOrd="0" destOrd="0" presId="urn:microsoft.com/office/officeart/2005/8/layout/hierarchy1"/>
    <dgm:cxn modelId="{C5787FE0-1DF8-41AD-B810-01A3C76E20A9}" type="presOf" srcId="{58F4BC95-8186-4615-9A6C-569AD05F224F}" destId="{42F4A942-A343-4F55-9503-D91295435801}" srcOrd="0" destOrd="0" presId="urn:microsoft.com/office/officeart/2005/8/layout/hierarchy1"/>
    <dgm:cxn modelId="{5EA0B848-7B0C-40CA-A587-E4F4C5E9C8F8}" type="presOf" srcId="{2B3F36C4-76BF-4795-9797-048CD8571568}" destId="{A7DEEBFE-04EB-4AC3-B59E-61896E3A87F2}" srcOrd="0" destOrd="0" presId="urn:microsoft.com/office/officeart/2005/8/layout/hierarchy1"/>
    <dgm:cxn modelId="{4A4CC8ED-5BE9-4778-900D-3937B24DBAE9}" srcId="{2B3F36C4-76BF-4795-9797-048CD8571568}" destId="{3D861C6B-B399-4A20-8726-4BB5CDBB311E}" srcOrd="4" destOrd="0" parTransId="{2602FA3F-1889-4566-896F-0029452E2D3E}" sibTransId="{8C6DB5D0-8F9C-4818-8E87-A09EF90A8B3D}"/>
    <dgm:cxn modelId="{C292CD91-A607-4D90-AC0D-053D73A83716}" type="presOf" srcId="{9E70DB47-8CA2-4D7E-92BB-F7E483D3442B}" destId="{B9538A5B-3674-41D2-89D8-545846290292}" srcOrd="0" destOrd="0" presId="urn:microsoft.com/office/officeart/2005/8/layout/hierarchy1"/>
    <dgm:cxn modelId="{E4112B96-0588-46DF-B990-7270D64A19C8}" type="presOf" srcId="{46927EC3-382C-455B-B06A-01B346A85D22}" destId="{2430FD16-5A62-495A-A7C6-B2FC55A2082F}" srcOrd="0" destOrd="0" presId="urn:microsoft.com/office/officeart/2005/8/layout/hierarchy1"/>
    <dgm:cxn modelId="{B99AC733-2E3D-4A0C-A7C9-B150653E306B}" srcId="{5724DC2D-87CC-4BAE-9063-8EF481064C8F}" destId="{2B3F36C4-76BF-4795-9797-048CD8571568}" srcOrd="3" destOrd="0" parTransId="{694AFF41-8828-4CD2-B257-A1195C8F37A2}" sibTransId="{4CCE37F2-39F1-4313-9E2F-2D8A0F4A740E}"/>
    <dgm:cxn modelId="{D5B17DEE-9DB8-4E8B-840A-B46494E0E75B}" type="presOf" srcId="{89B9E0DC-F32B-4E75-8929-0708145ED610}" destId="{9C2EDDD9-E2CF-4C23-845B-34A6633ECD54}" srcOrd="0" destOrd="0" presId="urn:microsoft.com/office/officeart/2005/8/layout/hierarchy1"/>
    <dgm:cxn modelId="{7DE3FF77-0504-49A8-993D-A01A43C2E442}" type="presOf" srcId="{E6D066FA-2666-464F-AA47-10EACF5E4BE9}" destId="{A0DFF92E-E5ED-492D-8E03-FACFD935F79E}" srcOrd="0" destOrd="0" presId="urn:microsoft.com/office/officeart/2005/8/layout/hierarchy1"/>
    <dgm:cxn modelId="{95FB64A5-4D15-4E29-A67C-2502B3EABCE4}" type="presOf" srcId="{0CB95C8C-F676-403F-BE49-7C71E54558FF}" destId="{77B4A5E4-BE39-42ED-A52E-289A6FB7B685}" srcOrd="0" destOrd="0" presId="urn:microsoft.com/office/officeart/2005/8/layout/hierarchy1"/>
    <dgm:cxn modelId="{AC99C18B-F1BA-4303-B155-82225A58AB2F}" type="presOf" srcId="{58F062F8-5A22-4E76-A419-FDD0C472417C}" destId="{CE1AEF24-3D8F-414A-8B24-48DF710D1793}" srcOrd="0" destOrd="0" presId="urn:microsoft.com/office/officeart/2005/8/layout/hierarchy1"/>
    <dgm:cxn modelId="{0A641615-5F84-4E97-A51B-2A204A6F85A4}" srcId="{2EE3A48F-ECF3-41BB-9BE1-CE7B587629BF}" destId="{85CDD5FE-96B0-4818-8793-B2D7F78B8123}" srcOrd="0" destOrd="0" parTransId="{A591553D-FF2E-42FE-A7E8-4CA78A241D6F}" sibTransId="{1EE30AD2-7A86-4797-9395-D0F0C0F57BFD}"/>
    <dgm:cxn modelId="{1B8D2182-5487-4883-897A-5C0C96C321D0}" srcId="{2B3F36C4-76BF-4795-9797-048CD8571568}" destId="{2EE3A48F-ECF3-41BB-9BE1-CE7B587629BF}" srcOrd="3" destOrd="0" parTransId="{05313D86-C39C-4492-97D3-AF8051A48B9F}" sibTransId="{2A80777C-33B7-4B08-983D-2CB00C295A43}"/>
    <dgm:cxn modelId="{4B8C3436-3C66-4AD1-AED2-CC5F36D2AF91}" type="presOf" srcId="{85FF0D78-DEF0-49FF-97D1-A7A0D734F661}" destId="{8D72112B-22B1-45C4-B129-5F7B6D816D32}" srcOrd="0" destOrd="0" presId="urn:microsoft.com/office/officeart/2005/8/layout/hierarchy1"/>
    <dgm:cxn modelId="{3A728D02-C4F7-4F0A-AFEC-C80FE49F5212}" srcId="{A9D38601-6263-44CD-B79D-223F335D193E}" destId="{6E7B1811-503B-44C8-A899-4120B524BD25}" srcOrd="1" destOrd="0" parTransId="{903F24A7-3C41-4005-81D9-176D907E7B15}" sibTransId="{2F58AF6D-0C98-41DB-ABAB-F8CF1F20EDE1}"/>
    <dgm:cxn modelId="{4083B1B0-5BC6-4943-B97F-EC422015D0BA}" srcId="{9047BEAC-D153-4608-8E9C-A4FA6F169A8A}" destId="{678EC130-1F01-473C-A98E-C503DD5E3CB0}" srcOrd="0" destOrd="0" parTransId="{89B9E0DC-F32B-4E75-8929-0708145ED610}" sibTransId="{F506331C-F223-4D93-AC43-1506FA0F75BC}"/>
    <dgm:cxn modelId="{18766A73-A150-441B-8ABF-EB00F21FC02D}" type="presOf" srcId="{46B05E2F-BD84-4517-B368-45FD1804004E}" destId="{DE7EBC43-B002-4315-9C83-F24CC48E4020}" srcOrd="0" destOrd="0" presId="urn:microsoft.com/office/officeart/2005/8/layout/hierarchy1"/>
    <dgm:cxn modelId="{0852BB16-77F1-40ED-9E9A-4ED24C519AF6}" srcId="{9E70DB47-8CA2-4D7E-92BB-F7E483D3442B}" destId="{46B05E2F-BD84-4517-B368-45FD1804004E}" srcOrd="0" destOrd="0" parTransId="{2B0915E0-1BFC-45C1-A862-DE4F2DAB0939}" sibTransId="{B68AE3A6-276C-4D65-AFDF-01299D2E2B78}"/>
    <dgm:cxn modelId="{242E058A-DE39-4A9D-8DD3-B86A512DCF6D}" srcId="{2B3F36C4-76BF-4795-9797-048CD8571568}" destId="{58F062F8-5A22-4E76-A419-FDD0C472417C}" srcOrd="1" destOrd="0" parTransId="{09857F72-4B16-4D62-BAFF-996B778D5951}" sibTransId="{D666AFE2-4DF1-41A5-B6D7-69412FA3C270}"/>
    <dgm:cxn modelId="{5EC5D0DE-E312-4404-BFBE-2F87AD39DF3E}" type="presOf" srcId="{B2733B70-A4BC-4AC8-9F36-A7D535624587}" destId="{C6A11B60-D164-4F43-8CBF-F041AD39036F}" srcOrd="0" destOrd="0" presId="urn:microsoft.com/office/officeart/2005/8/layout/hierarchy1"/>
    <dgm:cxn modelId="{83D13022-6277-4043-9D54-7103D5C85C84}" type="presOf" srcId="{2B0915E0-1BFC-45C1-A862-DE4F2DAB0939}" destId="{B5309289-3670-4D9D-99E9-8EAE35A916C0}" srcOrd="0" destOrd="0" presId="urn:microsoft.com/office/officeart/2005/8/layout/hierarchy1"/>
    <dgm:cxn modelId="{6CE44BC7-FDDE-43FC-ABD7-294F92A7ED8B}" type="presOf" srcId="{881AA2B6-516C-4E4F-88A0-C6D9CFA6A7A7}" destId="{C2E79A15-FC00-440D-9B40-CDF63799707B}" srcOrd="0" destOrd="0" presId="urn:microsoft.com/office/officeart/2005/8/layout/hierarchy1"/>
    <dgm:cxn modelId="{19D07DD1-6839-4301-B2F4-52CF26367266}" type="presOf" srcId="{5A6B6B62-9E89-4BAD-8BAF-541B186428B0}" destId="{391C6750-FAE1-4CD3-8427-92D34DEDDFCA}" srcOrd="0" destOrd="0" presId="urn:microsoft.com/office/officeart/2005/8/layout/hierarchy1"/>
    <dgm:cxn modelId="{2426397C-5517-4755-ACD6-672155874A8C}" type="presOf" srcId="{A9D38601-6263-44CD-B79D-223F335D193E}" destId="{BA01D30A-2FD0-4583-ADA5-3C11A8E7BF28}" srcOrd="0" destOrd="0" presId="urn:microsoft.com/office/officeart/2005/8/layout/hierarchy1"/>
    <dgm:cxn modelId="{3FABE51E-3073-4DE1-9FDF-C2DAB47B69F3}" type="presOf" srcId="{2602FA3F-1889-4566-896F-0029452E2D3E}" destId="{ACBA39AA-0F7F-4EF4-A431-0D30BFBAF8EE}" srcOrd="0" destOrd="0" presId="urn:microsoft.com/office/officeart/2005/8/layout/hierarchy1"/>
    <dgm:cxn modelId="{4B321ADC-11FE-4E41-A7BF-BE5D5D9A8984}" type="presOf" srcId="{72F154C7-8091-472A-95E9-7CB0D61B8991}" destId="{F9149A63-0BFC-4ED6-8BD0-64CB62D26F8D}" srcOrd="0" destOrd="0" presId="urn:microsoft.com/office/officeart/2005/8/layout/hierarchy1"/>
    <dgm:cxn modelId="{AAE3B0C8-68ED-4484-916F-31054B28FA74}" type="presOf" srcId="{FBD6B563-C189-433F-9BF0-14DC3F636A3B}" destId="{28B641D6-7CBE-4429-A8F9-88CE7C0CD218}" srcOrd="0" destOrd="0" presId="urn:microsoft.com/office/officeart/2005/8/layout/hierarchy1"/>
    <dgm:cxn modelId="{517A7556-3618-4D6B-9E09-68C0A2DBDF03}" srcId="{0DBF0437-DBF6-40C2-96FA-C1E87D5A98FB}" destId="{DD672416-C21C-4682-99D2-AA149D5B16FF}" srcOrd="0" destOrd="0" parTransId="{6E3039CA-F5A5-4E04-BF60-3342B7F3F929}" sibTransId="{EE22E9D3-4F85-477B-9997-522DB617AE3C}"/>
    <dgm:cxn modelId="{D18FAE7E-D5EA-4CA7-8070-0C4FD66B6A21}" srcId="{85CDD5FE-96B0-4818-8793-B2D7F78B8123}" destId="{5A6B6B62-9E89-4BAD-8BAF-541B186428B0}" srcOrd="0" destOrd="0" parTransId="{46927EC3-382C-455B-B06A-01B346A85D22}" sibTransId="{655001DF-7CF3-49FE-9BF8-72A041D48D98}"/>
    <dgm:cxn modelId="{15719A73-2A20-4B74-A7A2-14000BEB96FB}" type="presOf" srcId="{D8F2558A-8E70-410A-AA5E-B9E52581AFEC}" destId="{D0A738FE-664E-455B-8806-C0AAFE06C544}" srcOrd="0" destOrd="0" presId="urn:microsoft.com/office/officeart/2005/8/layout/hierarchy1"/>
    <dgm:cxn modelId="{EF447219-E4E7-4120-AC79-A68E83524601}" srcId="{9B24BA8B-E6C7-46E8-AACF-3FCFFCEF0879}" destId="{88577167-50DA-4BFE-B021-9AC3D7381080}" srcOrd="0" destOrd="0" parTransId="{CACBEC8E-CD5E-4E49-9934-B409E65FB1D7}" sibTransId="{DA919299-7AF5-4F57-84A1-F768EB89560A}"/>
    <dgm:cxn modelId="{926DAC6C-E088-487C-AFA3-57542169F417}" type="presOf" srcId="{2EE3A48F-ECF3-41BB-9BE1-CE7B587629BF}" destId="{C403589C-D074-4497-9A13-88EB48F5B851}" srcOrd="0" destOrd="0" presId="urn:microsoft.com/office/officeart/2005/8/layout/hierarchy1"/>
    <dgm:cxn modelId="{2C026FDE-F55F-412C-82C8-6A2F4521D7F0}" srcId="{2B3F36C4-76BF-4795-9797-048CD8571568}" destId="{265A9CA4-BB39-4F24-B2F1-0473E40D8146}" srcOrd="2" destOrd="0" parTransId="{7D201F45-9FF6-4864-B8DC-005BFEA03FA5}" sibTransId="{36B0D3AD-5727-4EEC-B7BD-0CF2F3EC25A3}"/>
    <dgm:cxn modelId="{B2EA025C-3F11-47F7-8992-9A7389475C2F}" type="presOf" srcId="{903F24A7-3C41-4005-81D9-176D907E7B15}" destId="{C502117D-6923-4C6E-952A-7EE473B3F20A}" srcOrd="0" destOrd="0" presId="urn:microsoft.com/office/officeart/2005/8/layout/hierarchy1"/>
    <dgm:cxn modelId="{8DE3C62A-5586-4D30-B58D-9FEB9F3B5BD0}" type="presOf" srcId="{31BA6921-D561-47D9-966D-8CEBB65E331C}" destId="{9A07D17A-5BCA-4296-907E-79746302ED65}" srcOrd="0" destOrd="0" presId="urn:microsoft.com/office/officeart/2005/8/layout/hierarchy1"/>
    <dgm:cxn modelId="{E1669F5B-AFE4-4973-A6BF-83C5DB1BA08F}" type="presOf" srcId="{5724DC2D-87CC-4BAE-9063-8EF481064C8F}" destId="{232CE10F-83E9-42F3-80CD-FE38DDF7F712}" srcOrd="0" destOrd="0" presId="urn:microsoft.com/office/officeart/2005/8/layout/hierarchy1"/>
    <dgm:cxn modelId="{D1836554-CB6D-44BE-A593-740E2F5AA99D}" type="presOf" srcId="{09857F72-4B16-4D62-BAFF-996B778D5951}" destId="{1E615665-7FE2-48E8-A006-BBE1B89768C8}" srcOrd="0" destOrd="0" presId="urn:microsoft.com/office/officeart/2005/8/layout/hierarchy1"/>
    <dgm:cxn modelId="{10D80AAA-876D-48EB-B282-74525D9BCA41}" srcId="{5A6B6B62-9E89-4BAD-8BAF-541B186428B0}" destId="{FA28C440-2217-4058-8770-5E8B871459B9}" srcOrd="0" destOrd="0" parTransId="{2149D980-2A73-464A-B042-AAD7091D6699}" sibTransId="{C4190FC3-4429-43BF-A107-2F06C64A67BD}"/>
    <dgm:cxn modelId="{D1AD90B7-B1C0-4ABD-8BCA-B1FA7A62E02C}" srcId="{E6D066FA-2666-464F-AA47-10EACF5E4BE9}" destId="{9E70DB47-8CA2-4D7E-92BB-F7E483D3442B}" srcOrd="0" destOrd="0" parTransId="{0CB95C8C-F676-403F-BE49-7C71E54558FF}" sibTransId="{43F75A6C-59B4-4713-8994-2D149FEDB967}"/>
    <dgm:cxn modelId="{CD19CD91-91F3-44A3-85B4-308C89034587}" srcId="{B2733B70-A4BC-4AC8-9F36-A7D535624587}" destId="{67ABF3F4-E875-4D1D-9EC7-9B46844A9A6E}" srcOrd="0" destOrd="0" parTransId="{BE9FF567-B774-4BED-9B59-ACA335DFB589}" sibTransId="{3ADEDD7F-6A2E-4BE2-A473-7EAD05126675}"/>
    <dgm:cxn modelId="{B0BE5FD7-2043-4444-9C7C-81222D81EA45}" type="presOf" srcId="{F756B22C-673F-476A-A946-3D368B2FD82A}" destId="{91A2E763-AC0F-46FB-9072-B5A56D577915}" srcOrd="0" destOrd="0" presId="urn:microsoft.com/office/officeart/2005/8/layout/hierarchy1"/>
    <dgm:cxn modelId="{D6145E12-B862-4D43-8771-7157882D7421}" srcId="{5724DC2D-87CC-4BAE-9063-8EF481064C8F}" destId="{A9D38601-6263-44CD-B79D-223F335D193E}" srcOrd="1" destOrd="0" parTransId="{6549FCC4-AE51-476E-A50D-7963ED690372}" sibTransId="{753AA8A2-6A7B-4158-A564-50DEC72FA829}"/>
    <dgm:cxn modelId="{DA2215FF-E2F6-4769-AB97-D3F81F9A400E}" type="presOf" srcId="{C754069F-3329-435C-A815-D9E66CDC0CC5}" destId="{681C7499-3935-4299-BE52-9E23817E07C9}" srcOrd="0" destOrd="0" presId="urn:microsoft.com/office/officeart/2005/8/layout/hierarchy1"/>
    <dgm:cxn modelId="{1AED8B43-6E10-4DD4-9677-39535A5D5DCA}" type="presOf" srcId="{DD672416-C21C-4682-99D2-AA149D5B16FF}" destId="{815DF368-7904-471B-ADDC-8CBA2D314C9A}" srcOrd="0" destOrd="0" presId="urn:microsoft.com/office/officeart/2005/8/layout/hierarchy1"/>
    <dgm:cxn modelId="{33DB247B-2C88-44CE-B28C-92F388B3A38B}" type="presOf" srcId="{66A746D8-4C81-4F0B-B944-2955E2F77625}" destId="{8346B91D-378E-49DD-AFBC-CCC32940416D}" srcOrd="0" destOrd="0" presId="urn:microsoft.com/office/officeart/2005/8/layout/hierarchy1"/>
    <dgm:cxn modelId="{0C301E77-34DB-439C-A588-9E6D9DFBA289}" type="presOf" srcId="{85CDD5FE-96B0-4818-8793-B2D7F78B8123}" destId="{BD1A1788-A1DD-4AB3-A4B0-C977A68B7084}" srcOrd="0" destOrd="0" presId="urn:microsoft.com/office/officeart/2005/8/layout/hierarchy1"/>
    <dgm:cxn modelId="{97A3D0DB-138F-40EF-8856-7AFAD91F1497}" type="presOf" srcId="{678EC130-1F01-473C-A98E-C503DD5E3CB0}" destId="{12CE2CA0-28B7-44C1-AD2F-B20CF7FA874E}" srcOrd="0" destOrd="0" presId="urn:microsoft.com/office/officeart/2005/8/layout/hierarchy1"/>
    <dgm:cxn modelId="{194066FF-4E33-4CE9-B080-BBFFA608FC96}" type="presOf" srcId="{C7F11281-9436-492F-90AF-18C2723D58AB}" destId="{335ABC79-A026-492C-B383-4B663E41941A}" srcOrd="0" destOrd="0" presId="urn:microsoft.com/office/officeart/2005/8/layout/hierarchy1"/>
    <dgm:cxn modelId="{E84A4EE4-82B3-4B38-89FE-C5B6F28F4764}" srcId="{C7F11281-9436-492F-90AF-18C2723D58AB}" destId="{9B24BA8B-E6C7-46E8-AACF-3FCFFCEF0879}" srcOrd="0" destOrd="0" parTransId="{881AA2B6-516C-4E4F-88A0-C6D9CFA6A7A7}" sibTransId="{F4932E63-B234-4923-B5A2-7AA9553A575E}"/>
    <dgm:cxn modelId="{F5F3F597-0609-489D-9912-FA995D593983}" type="presOf" srcId="{F3AE20CA-C6A7-47D2-8201-CA1C3777D53A}" destId="{9573CD3E-33BD-4257-B99B-25C3E827AB48}" srcOrd="0" destOrd="0" presId="urn:microsoft.com/office/officeart/2005/8/layout/hierarchy1"/>
    <dgm:cxn modelId="{CC35D589-44D4-4752-A124-87AEDAE49C91}" type="presOf" srcId="{88577167-50DA-4BFE-B021-9AC3D7381080}" destId="{3AA86575-3B43-4983-B4AD-4EDF70CD0FAD}" srcOrd="0" destOrd="0" presId="urn:microsoft.com/office/officeart/2005/8/layout/hierarchy1"/>
    <dgm:cxn modelId="{790F9881-B047-4EC7-9451-419B60C65EB0}" type="presOf" srcId="{EBA348C4-CB86-4C54-A18E-35EBD021D79A}" destId="{1F816641-EA72-425B-B93D-733BC42E6F73}" srcOrd="0" destOrd="0" presId="urn:microsoft.com/office/officeart/2005/8/layout/hierarchy1"/>
    <dgm:cxn modelId="{B5FFC0D2-8848-42D2-BB98-9AA18A04B7C6}" type="presOf" srcId="{CACBEC8E-CD5E-4E49-9934-B409E65FB1D7}" destId="{DFCB749B-9BF8-4B5E-B20D-5F6DAAF737F5}" srcOrd="0" destOrd="0" presId="urn:microsoft.com/office/officeart/2005/8/layout/hierarchy1"/>
    <dgm:cxn modelId="{B66D59CF-917F-4B59-AE67-712134AB420D}" type="presOf" srcId="{38B373AA-303C-4B32-89A9-3E41594B3184}" destId="{06032DDF-B9F3-4ADB-BA7F-600DBFD16E29}" srcOrd="0" destOrd="0" presId="urn:microsoft.com/office/officeart/2005/8/layout/hierarchy1"/>
    <dgm:cxn modelId="{36EC3A7C-1558-4162-8517-23DE127997BC}" type="presOf" srcId="{694AFF41-8828-4CD2-B257-A1195C8F37A2}" destId="{5A09E639-1F15-427D-8044-8F7041BEFBB9}" srcOrd="0" destOrd="0" presId="urn:microsoft.com/office/officeart/2005/8/layout/hierarchy1"/>
    <dgm:cxn modelId="{64206F9B-3483-4542-9B09-749C7C091626}" type="presOf" srcId="{6E7B1811-503B-44C8-A899-4120B524BD25}" destId="{4D244023-85D0-4D6D-A070-8D1CA7B4CCE8}" srcOrd="0" destOrd="0" presId="urn:microsoft.com/office/officeart/2005/8/layout/hierarchy1"/>
    <dgm:cxn modelId="{69A3EBFD-22C9-4BF5-A02C-47612D742AFB}" type="presOf" srcId="{05313D86-C39C-4492-97D3-AF8051A48B9F}" destId="{4C4F6983-3BF7-4D58-8DF7-E6269AC17692}" srcOrd="0" destOrd="0" presId="urn:microsoft.com/office/officeart/2005/8/layout/hierarchy1"/>
    <dgm:cxn modelId="{07B3FB5B-4001-48FF-8F1E-C7E75F17C49A}" srcId="{BDBB0681-7B44-4207-8E71-A060828762F6}" destId="{E4C9608E-7CD2-452E-8545-AF40708E3E16}" srcOrd="0" destOrd="0" parTransId="{72F154C7-8091-472A-95E9-7CB0D61B8991}" sibTransId="{29828F81-3F98-4A5A-9BF6-E59DC7CA704E}"/>
    <dgm:cxn modelId="{AFBA488D-B5F5-4934-A127-EBC3A2066E6C}" type="presOf" srcId="{79F04385-0E92-40AD-BF0E-266F1D76CBF5}" destId="{28377773-4319-4726-AEA5-61F9A052AB46}" srcOrd="0" destOrd="0" presId="urn:microsoft.com/office/officeart/2005/8/layout/hierarchy1"/>
    <dgm:cxn modelId="{87D5182E-E79E-4282-93A0-F7C75372B729}" type="presOf" srcId="{9B24BA8B-E6C7-46E8-AACF-3FCFFCEF0879}" destId="{E468865A-A765-4BF4-BDA2-315B562B5B2F}" srcOrd="0" destOrd="0" presId="urn:microsoft.com/office/officeart/2005/8/layout/hierarchy1"/>
    <dgm:cxn modelId="{A41B7A29-190A-4813-BA7A-16DF8FB1483E}" srcId="{2B3F36C4-76BF-4795-9797-048CD8571568}" destId="{C754069F-3329-435C-A815-D9E66CDC0CC5}" srcOrd="5" destOrd="0" parTransId="{EBA348C4-CB86-4C54-A18E-35EBD021D79A}" sibTransId="{58CED044-000D-40AC-9385-840478FB5EDC}"/>
    <dgm:cxn modelId="{0FC685FB-FED5-40DA-AE94-A1B838E5E03B}" srcId="{F3AE20CA-C6A7-47D2-8201-CA1C3777D53A}" destId="{752ECA8F-49C7-4878-A595-70ECC003C22D}" srcOrd="0" destOrd="0" parTransId="{38B373AA-303C-4B32-89A9-3E41594B3184}" sibTransId="{47E5556D-9BB5-437A-9270-0720151E94BE}"/>
    <dgm:cxn modelId="{ABC7F8C4-5171-46CE-941F-F264AD561637}" srcId="{C754069F-3329-435C-A815-D9E66CDC0CC5}" destId="{172DBFBB-131F-4C99-AAB6-4A281D44795E}" srcOrd="0" destOrd="0" parTransId="{3270212D-9A81-4B9F-BD85-D8C1E531330C}" sibTransId="{60658EC5-F777-4EFA-A614-08F198A4B877}"/>
    <dgm:cxn modelId="{1C24A624-12CA-42B4-86A2-73DC09047145}" type="presOf" srcId="{E4C9608E-7CD2-452E-8545-AF40708E3E16}" destId="{B46212F4-7399-4243-80CC-6618793617E7}" srcOrd="0" destOrd="0" presId="urn:microsoft.com/office/officeart/2005/8/layout/hierarchy1"/>
    <dgm:cxn modelId="{BC4EF397-7DA9-40B5-B137-02753DC0ED3E}" type="presOf" srcId="{3270212D-9A81-4B9F-BD85-D8C1E531330C}" destId="{F9EF55A6-5570-4B61-8234-239780EE0DAE}" srcOrd="0" destOrd="0" presId="urn:microsoft.com/office/officeart/2005/8/layout/hierarchy1"/>
    <dgm:cxn modelId="{95BBE7C1-961C-4E05-BB96-49839248D965}" srcId="{5724DC2D-87CC-4BAE-9063-8EF481064C8F}" destId="{BDBB0681-7B44-4207-8E71-A060828762F6}" srcOrd="2" destOrd="0" parTransId="{85FF0D78-DEF0-49FF-97D1-A7A0D734F661}" sibTransId="{63CA01D1-6E66-42BA-A93E-2727E44BF5BC}"/>
    <dgm:cxn modelId="{70ECF79B-772D-4766-B61C-D17F4CFE9C0A}" type="presOf" srcId="{7D201F45-9FF6-4864-B8DC-005BFEA03FA5}" destId="{EEECDA9E-E414-4E74-B8E8-9F73CDEC19C5}" srcOrd="0" destOrd="0" presId="urn:microsoft.com/office/officeart/2005/8/layout/hierarchy1"/>
    <dgm:cxn modelId="{BACFA8FE-F3E1-4781-BD17-43B48AE68B26}" type="presOf" srcId="{D158ABFD-6167-4EE3-BEE8-29662E83E3EA}" destId="{285C3C03-02FE-4404-B37D-48E616D70B7F}" srcOrd="0" destOrd="0" presId="urn:microsoft.com/office/officeart/2005/8/layout/hierarchy1"/>
    <dgm:cxn modelId="{8EF61F80-1CD2-4FE7-B25C-26F0C9F5F726}" srcId="{A9D38601-6263-44CD-B79D-223F335D193E}" destId="{66A746D8-4C81-4F0B-B944-2955E2F77625}" srcOrd="0" destOrd="0" parTransId="{A06929B5-2D11-4110-8994-967254A37C87}" sibTransId="{A692277E-D890-48FA-AE53-3936788A808D}"/>
    <dgm:cxn modelId="{818F5691-AD78-4D7F-892E-F4652F1B84ED}" type="presParOf" srcId="{285C3C03-02FE-4404-B37D-48E616D70B7F}" destId="{B9967ABD-A070-45A7-8746-FF8DC24D2968}" srcOrd="0" destOrd="0" presId="urn:microsoft.com/office/officeart/2005/8/layout/hierarchy1"/>
    <dgm:cxn modelId="{16A28A8D-B8FB-4613-BF85-8C5BEE1F7CF7}" type="presParOf" srcId="{B9967ABD-A070-45A7-8746-FF8DC24D2968}" destId="{C14F1445-9806-4B1A-A1DF-D0E61B0ABE32}" srcOrd="0" destOrd="0" presId="urn:microsoft.com/office/officeart/2005/8/layout/hierarchy1"/>
    <dgm:cxn modelId="{CF3D10FA-3083-4B12-93F0-152C9A29046A}" type="presParOf" srcId="{C14F1445-9806-4B1A-A1DF-D0E61B0ABE32}" destId="{46496721-EF3D-4F94-8517-EE82293CBCA8}" srcOrd="0" destOrd="0" presId="urn:microsoft.com/office/officeart/2005/8/layout/hierarchy1"/>
    <dgm:cxn modelId="{9BDC46A9-E323-447D-AEC8-F1BB02F438AF}" type="presParOf" srcId="{C14F1445-9806-4B1A-A1DF-D0E61B0ABE32}" destId="{232CE10F-83E9-42F3-80CD-FE38DDF7F712}" srcOrd="1" destOrd="0" presId="urn:microsoft.com/office/officeart/2005/8/layout/hierarchy1"/>
    <dgm:cxn modelId="{670D59BF-4240-497B-A4A0-5BDEBE0C98A6}" type="presParOf" srcId="{B9967ABD-A070-45A7-8746-FF8DC24D2968}" destId="{FAC808EE-4F0D-4CDB-A965-C3763AEBC0AE}" srcOrd="1" destOrd="0" presId="urn:microsoft.com/office/officeart/2005/8/layout/hierarchy1"/>
    <dgm:cxn modelId="{701C71C3-8BD9-418C-8FFF-9BF8A08093D2}" type="presParOf" srcId="{FAC808EE-4F0D-4CDB-A965-C3763AEBC0AE}" destId="{D1458E79-D59B-4CC4-9427-D22298FDB1A7}" srcOrd="0" destOrd="0" presId="urn:microsoft.com/office/officeart/2005/8/layout/hierarchy1"/>
    <dgm:cxn modelId="{9ADCC14C-FA1E-4B06-9BAD-9E810CEA3717}" type="presParOf" srcId="{FAC808EE-4F0D-4CDB-A965-C3763AEBC0AE}" destId="{D62EABCC-D9EC-4E1E-A2A6-17B77683FA28}" srcOrd="1" destOrd="0" presId="urn:microsoft.com/office/officeart/2005/8/layout/hierarchy1"/>
    <dgm:cxn modelId="{964261DB-FA94-4043-85E7-B79A3CE61A16}" type="presParOf" srcId="{D62EABCC-D9EC-4E1E-A2A6-17B77683FA28}" destId="{6CB4C85F-14C6-4714-8D60-4C0C0A3EA71D}" srcOrd="0" destOrd="0" presId="urn:microsoft.com/office/officeart/2005/8/layout/hierarchy1"/>
    <dgm:cxn modelId="{D9827FA7-3598-4B01-A31B-6150564AED06}" type="presParOf" srcId="{6CB4C85F-14C6-4714-8D60-4C0C0A3EA71D}" destId="{1DF42D0E-4A7F-40D2-9FC5-D4C97BF98609}" srcOrd="0" destOrd="0" presId="urn:microsoft.com/office/officeart/2005/8/layout/hierarchy1"/>
    <dgm:cxn modelId="{2EFA44DA-860C-459B-8E37-03B412A9A62D}" type="presParOf" srcId="{6CB4C85F-14C6-4714-8D60-4C0C0A3EA71D}" destId="{C6A11B60-D164-4F43-8CBF-F041AD39036F}" srcOrd="1" destOrd="0" presId="urn:microsoft.com/office/officeart/2005/8/layout/hierarchy1"/>
    <dgm:cxn modelId="{95DAA832-20DD-4B92-97A3-2C87DDB031B6}" type="presParOf" srcId="{D62EABCC-D9EC-4E1E-A2A6-17B77683FA28}" destId="{312A4666-F418-46D5-A828-7C9BF2CF78AA}" srcOrd="1" destOrd="0" presId="urn:microsoft.com/office/officeart/2005/8/layout/hierarchy1"/>
    <dgm:cxn modelId="{A3D6CBF4-9B78-4829-87CA-47832C02D87A}" type="presParOf" srcId="{312A4666-F418-46D5-A828-7C9BF2CF78AA}" destId="{379B207B-C7F0-4D9E-8FE2-DD89BBBDE58A}" srcOrd="0" destOrd="0" presId="urn:microsoft.com/office/officeart/2005/8/layout/hierarchy1"/>
    <dgm:cxn modelId="{9B8B60B3-4F0F-4D1D-B02A-77FD4C255FD9}" type="presParOf" srcId="{312A4666-F418-46D5-A828-7C9BF2CF78AA}" destId="{A7841BF0-B564-44B8-BF5A-B6F39AFBCEC8}" srcOrd="1" destOrd="0" presId="urn:microsoft.com/office/officeart/2005/8/layout/hierarchy1"/>
    <dgm:cxn modelId="{951EE1AD-F57F-4564-A0F8-5142C46FF144}" type="presParOf" srcId="{A7841BF0-B564-44B8-BF5A-B6F39AFBCEC8}" destId="{ED6C2D03-3034-4DD0-BCD8-3B4DF8F1B078}" srcOrd="0" destOrd="0" presId="urn:microsoft.com/office/officeart/2005/8/layout/hierarchy1"/>
    <dgm:cxn modelId="{6B5CCFA5-897C-46A5-A5EF-3D11E1843839}" type="presParOf" srcId="{ED6C2D03-3034-4DD0-BCD8-3B4DF8F1B078}" destId="{28CC2789-F647-4429-A3EF-DF4382BAB0A6}" srcOrd="0" destOrd="0" presId="urn:microsoft.com/office/officeart/2005/8/layout/hierarchy1"/>
    <dgm:cxn modelId="{C1394021-6EE6-44E4-83FE-ED45BB78B24C}" type="presParOf" srcId="{ED6C2D03-3034-4DD0-BCD8-3B4DF8F1B078}" destId="{47CBBDF4-0CD4-4E33-AD0C-73E0935A4248}" srcOrd="1" destOrd="0" presId="urn:microsoft.com/office/officeart/2005/8/layout/hierarchy1"/>
    <dgm:cxn modelId="{9CC23701-F2DF-4795-AF30-2C718729BD52}" type="presParOf" srcId="{A7841BF0-B564-44B8-BF5A-B6F39AFBCEC8}" destId="{6BA6580D-BFD9-48B3-873F-27EBC2D8A783}" srcOrd="1" destOrd="0" presId="urn:microsoft.com/office/officeart/2005/8/layout/hierarchy1"/>
    <dgm:cxn modelId="{191B63F5-8EDF-413E-8AD2-CD6D96FCF9C0}" type="presParOf" srcId="{FAC808EE-4F0D-4CDB-A965-C3763AEBC0AE}" destId="{315CE358-3E96-4E31-BBA6-693E9CBFA9F0}" srcOrd="2" destOrd="0" presId="urn:microsoft.com/office/officeart/2005/8/layout/hierarchy1"/>
    <dgm:cxn modelId="{660DE710-7933-4758-A6AF-335E799B520F}" type="presParOf" srcId="{FAC808EE-4F0D-4CDB-A965-C3763AEBC0AE}" destId="{C0503F44-7714-4E9F-A3BD-A2EFEAD16AC9}" srcOrd="3" destOrd="0" presId="urn:microsoft.com/office/officeart/2005/8/layout/hierarchy1"/>
    <dgm:cxn modelId="{5D2107C2-A3D0-4B67-A76E-7B0C8EE1C4BC}" type="presParOf" srcId="{C0503F44-7714-4E9F-A3BD-A2EFEAD16AC9}" destId="{244797CE-EE85-4FF9-908B-14F5B980B6A4}" srcOrd="0" destOrd="0" presId="urn:microsoft.com/office/officeart/2005/8/layout/hierarchy1"/>
    <dgm:cxn modelId="{F06601B7-6621-403D-8BC4-2114F6670769}" type="presParOf" srcId="{244797CE-EE85-4FF9-908B-14F5B980B6A4}" destId="{DBC5D695-6EDB-4984-98A4-239A99F4816E}" srcOrd="0" destOrd="0" presId="urn:microsoft.com/office/officeart/2005/8/layout/hierarchy1"/>
    <dgm:cxn modelId="{ABCC63D0-A0BB-4D26-BEAC-7650D2B831FD}" type="presParOf" srcId="{244797CE-EE85-4FF9-908B-14F5B980B6A4}" destId="{BA01D30A-2FD0-4583-ADA5-3C11A8E7BF28}" srcOrd="1" destOrd="0" presId="urn:microsoft.com/office/officeart/2005/8/layout/hierarchy1"/>
    <dgm:cxn modelId="{A7EE451D-C037-44C2-912B-EE35CCD1F609}" type="presParOf" srcId="{C0503F44-7714-4E9F-A3BD-A2EFEAD16AC9}" destId="{2F61FBAC-E3D2-4708-9825-C5E3AEBF3216}" srcOrd="1" destOrd="0" presId="urn:microsoft.com/office/officeart/2005/8/layout/hierarchy1"/>
    <dgm:cxn modelId="{505908B8-E738-4475-B56E-9CD56A9EB7A4}" type="presParOf" srcId="{2F61FBAC-E3D2-4708-9825-C5E3AEBF3216}" destId="{5916324A-F4E7-4C33-916E-A2649F2A50F0}" srcOrd="0" destOrd="0" presId="urn:microsoft.com/office/officeart/2005/8/layout/hierarchy1"/>
    <dgm:cxn modelId="{FCB643C6-F47B-4799-A7BC-B351A70F2894}" type="presParOf" srcId="{2F61FBAC-E3D2-4708-9825-C5E3AEBF3216}" destId="{F8086901-B715-4B17-96F8-2910A12252E7}" srcOrd="1" destOrd="0" presId="urn:microsoft.com/office/officeart/2005/8/layout/hierarchy1"/>
    <dgm:cxn modelId="{A3A0F1E8-12FB-46C2-95CD-CB90EA7EFB22}" type="presParOf" srcId="{F8086901-B715-4B17-96F8-2910A12252E7}" destId="{EF7A7F1E-CEBA-40CA-9331-ACD31A8F1583}" srcOrd="0" destOrd="0" presId="urn:microsoft.com/office/officeart/2005/8/layout/hierarchy1"/>
    <dgm:cxn modelId="{63C0E267-A319-4DC7-AAEA-272D631D4E49}" type="presParOf" srcId="{EF7A7F1E-CEBA-40CA-9331-ACD31A8F1583}" destId="{43AE1FE4-F8FB-4532-AF9B-03BC61A8059D}" srcOrd="0" destOrd="0" presId="urn:microsoft.com/office/officeart/2005/8/layout/hierarchy1"/>
    <dgm:cxn modelId="{C94FBD74-2E96-40E6-89FE-DA3539A6E45E}" type="presParOf" srcId="{EF7A7F1E-CEBA-40CA-9331-ACD31A8F1583}" destId="{8346B91D-378E-49DD-AFBC-CCC32940416D}" srcOrd="1" destOrd="0" presId="urn:microsoft.com/office/officeart/2005/8/layout/hierarchy1"/>
    <dgm:cxn modelId="{F9703CA9-4FBE-4BF1-B52E-20C118BC4538}" type="presParOf" srcId="{F8086901-B715-4B17-96F8-2910A12252E7}" destId="{4773BBF0-DD15-4ED8-9B6A-B319B1D0DC26}" srcOrd="1" destOrd="0" presId="urn:microsoft.com/office/officeart/2005/8/layout/hierarchy1"/>
    <dgm:cxn modelId="{9494C4F2-01B0-4777-8525-00EB7CD70061}" type="presParOf" srcId="{2F61FBAC-E3D2-4708-9825-C5E3AEBF3216}" destId="{C502117D-6923-4C6E-952A-7EE473B3F20A}" srcOrd="2" destOrd="0" presId="urn:microsoft.com/office/officeart/2005/8/layout/hierarchy1"/>
    <dgm:cxn modelId="{2607072C-3440-4B76-89BF-7A1B044AF2DF}" type="presParOf" srcId="{2F61FBAC-E3D2-4708-9825-C5E3AEBF3216}" destId="{CE3855DF-E957-4A05-A56B-7DBC9495EE22}" srcOrd="3" destOrd="0" presId="urn:microsoft.com/office/officeart/2005/8/layout/hierarchy1"/>
    <dgm:cxn modelId="{B9A6D0FB-2017-4F7A-9E04-E96FDA61DF74}" type="presParOf" srcId="{CE3855DF-E957-4A05-A56B-7DBC9495EE22}" destId="{0C4DECA4-872D-4979-86E6-0162E50A7642}" srcOrd="0" destOrd="0" presId="urn:microsoft.com/office/officeart/2005/8/layout/hierarchy1"/>
    <dgm:cxn modelId="{ECDEB8D4-0237-4C5D-A77D-BA545B328145}" type="presParOf" srcId="{0C4DECA4-872D-4979-86E6-0162E50A7642}" destId="{4D104FFB-0FBA-4683-BDE3-21665A761E14}" srcOrd="0" destOrd="0" presId="urn:microsoft.com/office/officeart/2005/8/layout/hierarchy1"/>
    <dgm:cxn modelId="{6C27617E-C421-4E7D-A918-129EBEEDD644}" type="presParOf" srcId="{0C4DECA4-872D-4979-86E6-0162E50A7642}" destId="{4D244023-85D0-4D6D-A070-8D1CA7B4CCE8}" srcOrd="1" destOrd="0" presId="urn:microsoft.com/office/officeart/2005/8/layout/hierarchy1"/>
    <dgm:cxn modelId="{3C6119CE-C6FB-4078-B782-E3FFB81EE9F4}" type="presParOf" srcId="{CE3855DF-E957-4A05-A56B-7DBC9495EE22}" destId="{7A19AD3F-538C-451E-88C7-F7D20F29DB17}" srcOrd="1" destOrd="0" presId="urn:microsoft.com/office/officeart/2005/8/layout/hierarchy1"/>
    <dgm:cxn modelId="{F585C06D-C1D7-442C-AA1B-426EF85964A4}" type="presParOf" srcId="{FAC808EE-4F0D-4CDB-A965-C3763AEBC0AE}" destId="{8D72112B-22B1-45C4-B129-5F7B6D816D32}" srcOrd="4" destOrd="0" presId="urn:microsoft.com/office/officeart/2005/8/layout/hierarchy1"/>
    <dgm:cxn modelId="{F3AF8993-21F3-45E1-A3E5-7BF313883705}" type="presParOf" srcId="{FAC808EE-4F0D-4CDB-A965-C3763AEBC0AE}" destId="{B3B6003B-1CFE-4907-88E3-A391FF5FAE5F}" srcOrd="5" destOrd="0" presId="urn:microsoft.com/office/officeart/2005/8/layout/hierarchy1"/>
    <dgm:cxn modelId="{2E306F12-B9A8-4046-A111-9A217FD35EEB}" type="presParOf" srcId="{B3B6003B-1CFE-4907-88E3-A391FF5FAE5F}" destId="{E8DCBED4-0793-4847-8A29-407A0D5C3D76}" srcOrd="0" destOrd="0" presId="urn:microsoft.com/office/officeart/2005/8/layout/hierarchy1"/>
    <dgm:cxn modelId="{BB11CBE0-E307-4BFD-A0BA-F4FEBB649C6B}" type="presParOf" srcId="{E8DCBED4-0793-4847-8A29-407A0D5C3D76}" destId="{62D0E8B8-1502-4888-9A16-998340E15C7B}" srcOrd="0" destOrd="0" presId="urn:microsoft.com/office/officeart/2005/8/layout/hierarchy1"/>
    <dgm:cxn modelId="{D3AEEE49-C0DD-4ECC-85EA-AB023926FDD3}" type="presParOf" srcId="{E8DCBED4-0793-4847-8A29-407A0D5C3D76}" destId="{374C841E-C627-44CF-8DBC-2EFFC5C84018}" srcOrd="1" destOrd="0" presId="urn:microsoft.com/office/officeart/2005/8/layout/hierarchy1"/>
    <dgm:cxn modelId="{476B3013-016B-4354-AE53-76051B31E14C}" type="presParOf" srcId="{B3B6003B-1CFE-4907-88E3-A391FF5FAE5F}" destId="{13A64B2C-E0E9-4123-9B5A-29DBF27C3CEC}" srcOrd="1" destOrd="0" presId="urn:microsoft.com/office/officeart/2005/8/layout/hierarchy1"/>
    <dgm:cxn modelId="{6F10A40E-C895-4834-901A-0F408A2EB23D}" type="presParOf" srcId="{13A64B2C-E0E9-4123-9B5A-29DBF27C3CEC}" destId="{F9149A63-0BFC-4ED6-8BD0-64CB62D26F8D}" srcOrd="0" destOrd="0" presId="urn:microsoft.com/office/officeart/2005/8/layout/hierarchy1"/>
    <dgm:cxn modelId="{A67F01F3-B125-47C1-80C0-AE25DF9D5E77}" type="presParOf" srcId="{13A64B2C-E0E9-4123-9B5A-29DBF27C3CEC}" destId="{551CE50C-D3B9-4293-B06F-E061CADA5D4C}" srcOrd="1" destOrd="0" presId="urn:microsoft.com/office/officeart/2005/8/layout/hierarchy1"/>
    <dgm:cxn modelId="{38879518-653B-4789-8362-A0ABF91473FB}" type="presParOf" srcId="{551CE50C-D3B9-4293-B06F-E061CADA5D4C}" destId="{947CD99D-E8EB-4A6B-9557-7461459DC3E2}" srcOrd="0" destOrd="0" presId="urn:microsoft.com/office/officeart/2005/8/layout/hierarchy1"/>
    <dgm:cxn modelId="{56F5D3C2-19BC-415D-8742-12313BFB132C}" type="presParOf" srcId="{947CD99D-E8EB-4A6B-9557-7461459DC3E2}" destId="{5A193E9F-7F9F-4170-9328-3D111FB2B97E}" srcOrd="0" destOrd="0" presId="urn:microsoft.com/office/officeart/2005/8/layout/hierarchy1"/>
    <dgm:cxn modelId="{EC14F96B-B41C-4750-83A8-0C69BF495B04}" type="presParOf" srcId="{947CD99D-E8EB-4A6B-9557-7461459DC3E2}" destId="{B46212F4-7399-4243-80CC-6618793617E7}" srcOrd="1" destOrd="0" presId="urn:microsoft.com/office/officeart/2005/8/layout/hierarchy1"/>
    <dgm:cxn modelId="{736A34ED-332F-4D1C-8A38-D6B7C8697C32}" type="presParOf" srcId="{551CE50C-D3B9-4293-B06F-E061CADA5D4C}" destId="{72302ACC-8341-4746-8677-143CEE9425AD}" srcOrd="1" destOrd="0" presId="urn:microsoft.com/office/officeart/2005/8/layout/hierarchy1"/>
    <dgm:cxn modelId="{E8C2FAA9-270F-4FCE-A8B3-011699632F11}" type="presParOf" srcId="{FAC808EE-4F0D-4CDB-A965-C3763AEBC0AE}" destId="{5A09E639-1F15-427D-8044-8F7041BEFBB9}" srcOrd="6" destOrd="0" presId="urn:microsoft.com/office/officeart/2005/8/layout/hierarchy1"/>
    <dgm:cxn modelId="{D854F869-3B87-4189-BD2C-366D02AA44CD}" type="presParOf" srcId="{FAC808EE-4F0D-4CDB-A965-C3763AEBC0AE}" destId="{7544BF00-5B1B-4944-83B8-6FD86D09C395}" srcOrd="7" destOrd="0" presId="urn:microsoft.com/office/officeart/2005/8/layout/hierarchy1"/>
    <dgm:cxn modelId="{C7D25535-976C-444B-87E3-DB444E050D33}" type="presParOf" srcId="{7544BF00-5B1B-4944-83B8-6FD86D09C395}" destId="{5FF99496-66FD-49DC-B15A-3AD9C670625E}" srcOrd="0" destOrd="0" presId="urn:microsoft.com/office/officeart/2005/8/layout/hierarchy1"/>
    <dgm:cxn modelId="{AB55D57F-3038-4289-B8AD-E65C2BF53CF3}" type="presParOf" srcId="{5FF99496-66FD-49DC-B15A-3AD9C670625E}" destId="{B488EFD4-ACCF-4E98-9F85-507018A79DDE}" srcOrd="0" destOrd="0" presId="urn:microsoft.com/office/officeart/2005/8/layout/hierarchy1"/>
    <dgm:cxn modelId="{62C72BCE-A2E7-4A4F-8491-DBB8558B72D3}" type="presParOf" srcId="{5FF99496-66FD-49DC-B15A-3AD9C670625E}" destId="{A7DEEBFE-04EB-4AC3-B59E-61896E3A87F2}" srcOrd="1" destOrd="0" presId="urn:microsoft.com/office/officeart/2005/8/layout/hierarchy1"/>
    <dgm:cxn modelId="{9C1C0ADC-64DD-4C14-A035-9117CCC32809}" type="presParOf" srcId="{7544BF00-5B1B-4944-83B8-6FD86D09C395}" destId="{1194C7B2-B9EA-4957-BBCB-F27F7FDA5B26}" srcOrd="1" destOrd="0" presId="urn:microsoft.com/office/officeart/2005/8/layout/hierarchy1"/>
    <dgm:cxn modelId="{3DF788D0-C8D2-4A73-9C31-6633870F17DD}" type="presParOf" srcId="{1194C7B2-B9EA-4957-BBCB-F27F7FDA5B26}" destId="{B12EFBE6-D4C1-46C8-8719-7636DEF7CEE6}" srcOrd="0" destOrd="0" presId="urn:microsoft.com/office/officeart/2005/8/layout/hierarchy1"/>
    <dgm:cxn modelId="{6BC88106-0834-435A-9A93-57AC50E8771B}" type="presParOf" srcId="{1194C7B2-B9EA-4957-BBCB-F27F7FDA5B26}" destId="{839FEAFE-08FD-4A67-BF6E-59EA24F54AF4}" srcOrd="1" destOrd="0" presId="urn:microsoft.com/office/officeart/2005/8/layout/hierarchy1"/>
    <dgm:cxn modelId="{E4D2F2C8-B569-46D5-9970-178D28E8DD7F}" type="presParOf" srcId="{839FEAFE-08FD-4A67-BF6E-59EA24F54AF4}" destId="{1360FBAC-6054-4A8E-A6EA-03963BBC946C}" srcOrd="0" destOrd="0" presId="urn:microsoft.com/office/officeart/2005/8/layout/hierarchy1"/>
    <dgm:cxn modelId="{A087D5A7-1CC0-4209-B39C-6A049CFF31D7}" type="presParOf" srcId="{1360FBAC-6054-4A8E-A6EA-03963BBC946C}" destId="{BF45A87A-3A11-49BD-8FB8-F9103301D7C6}" srcOrd="0" destOrd="0" presId="urn:microsoft.com/office/officeart/2005/8/layout/hierarchy1"/>
    <dgm:cxn modelId="{B5E5C8FF-39B4-4D30-A4B9-AB536B1E694C}" type="presParOf" srcId="{1360FBAC-6054-4A8E-A6EA-03963BBC946C}" destId="{9573CD3E-33BD-4257-B99B-25C3E827AB48}" srcOrd="1" destOrd="0" presId="urn:microsoft.com/office/officeart/2005/8/layout/hierarchy1"/>
    <dgm:cxn modelId="{C9B7BF7D-C125-4873-A88F-F96210F87B27}" type="presParOf" srcId="{839FEAFE-08FD-4A67-BF6E-59EA24F54AF4}" destId="{F780A7FA-5581-4A09-8E8C-FE28F63C9E21}" srcOrd="1" destOrd="0" presId="urn:microsoft.com/office/officeart/2005/8/layout/hierarchy1"/>
    <dgm:cxn modelId="{E0DDDA17-A24D-4199-99A1-14831F877C65}" type="presParOf" srcId="{F780A7FA-5581-4A09-8E8C-FE28F63C9E21}" destId="{06032DDF-B9F3-4ADB-BA7F-600DBFD16E29}" srcOrd="0" destOrd="0" presId="urn:microsoft.com/office/officeart/2005/8/layout/hierarchy1"/>
    <dgm:cxn modelId="{60FB3CF0-190B-47FD-9661-91FA669AD7B2}" type="presParOf" srcId="{F780A7FA-5581-4A09-8E8C-FE28F63C9E21}" destId="{23B7FE31-C702-4B70-B483-EBC0BC07AB2D}" srcOrd="1" destOrd="0" presId="urn:microsoft.com/office/officeart/2005/8/layout/hierarchy1"/>
    <dgm:cxn modelId="{4D232AE1-8D53-4894-9696-53AADDD9686B}" type="presParOf" srcId="{23B7FE31-C702-4B70-B483-EBC0BC07AB2D}" destId="{5453FDE7-05B3-4040-905E-D6B0D3F5BB71}" srcOrd="0" destOrd="0" presId="urn:microsoft.com/office/officeart/2005/8/layout/hierarchy1"/>
    <dgm:cxn modelId="{306168B4-36A2-42C9-9CF8-5B959BDF0D9A}" type="presParOf" srcId="{5453FDE7-05B3-4040-905E-D6B0D3F5BB71}" destId="{12B6CCB6-2D9A-4897-834E-D3FA4AFBD6E2}" srcOrd="0" destOrd="0" presId="urn:microsoft.com/office/officeart/2005/8/layout/hierarchy1"/>
    <dgm:cxn modelId="{6DE07300-005F-4AF1-B441-C3CF2FC445EB}" type="presParOf" srcId="{5453FDE7-05B3-4040-905E-D6B0D3F5BB71}" destId="{44B34779-3C7D-4EFA-A59D-09D73899CA0A}" srcOrd="1" destOrd="0" presId="urn:microsoft.com/office/officeart/2005/8/layout/hierarchy1"/>
    <dgm:cxn modelId="{1F8237EA-2587-471D-8202-8F1EE723ECD1}" type="presParOf" srcId="{23B7FE31-C702-4B70-B483-EBC0BC07AB2D}" destId="{B805325B-0748-453F-9D8E-B3A80E79A609}" srcOrd="1" destOrd="0" presId="urn:microsoft.com/office/officeart/2005/8/layout/hierarchy1"/>
    <dgm:cxn modelId="{34FF2AA4-16F0-4A1D-9061-E87ECFBE14DC}" type="presParOf" srcId="{B805325B-0748-453F-9D8E-B3A80E79A609}" destId="{D8271288-75C4-4370-9D9F-D70F324CB779}" srcOrd="0" destOrd="0" presId="urn:microsoft.com/office/officeart/2005/8/layout/hierarchy1"/>
    <dgm:cxn modelId="{1F66B3BB-F816-464B-8C4F-9312ABA39F16}" type="presParOf" srcId="{B805325B-0748-453F-9D8E-B3A80E79A609}" destId="{892EE8FF-BC1D-428F-8F77-D73C71FD40D4}" srcOrd="1" destOrd="0" presId="urn:microsoft.com/office/officeart/2005/8/layout/hierarchy1"/>
    <dgm:cxn modelId="{96E27F2D-BBE8-4DB7-A66D-259AB262E656}" type="presParOf" srcId="{892EE8FF-BC1D-428F-8F77-D73C71FD40D4}" destId="{5D184566-03A0-4891-89DF-31A3CF1F0E15}" srcOrd="0" destOrd="0" presId="urn:microsoft.com/office/officeart/2005/8/layout/hierarchy1"/>
    <dgm:cxn modelId="{D8438CF0-D300-4ABD-B998-66C64D0DA5E9}" type="presParOf" srcId="{5D184566-03A0-4891-89DF-31A3CF1F0E15}" destId="{0226AF15-8AE2-4BB1-8BE9-959C935E1B96}" srcOrd="0" destOrd="0" presId="urn:microsoft.com/office/officeart/2005/8/layout/hierarchy1"/>
    <dgm:cxn modelId="{1B816636-2970-4723-9B44-772FAEB73B63}" type="presParOf" srcId="{5D184566-03A0-4891-89DF-31A3CF1F0E15}" destId="{76F7C979-D9E7-44EB-AB13-3D70195666C2}" srcOrd="1" destOrd="0" presId="urn:microsoft.com/office/officeart/2005/8/layout/hierarchy1"/>
    <dgm:cxn modelId="{CA300CE2-BCB9-4B76-BDD3-ECE754FA4F38}" type="presParOf" srcId="{892EE8FF-BC1D-428F-8F77-D73C71FD40D4}" destId="{D374A9FF-7FB3-4920-B7E6-43B88963D0E3}" srcOrd="1" destOrd="0" presId="urn:microsoft.com/office/officeart/2005/8/layout/hierarchy1"/>
    <dgm:cxn modelId="{C7C21F66-0A2F-4736-BE87-0AB9A86BCD80}" type="presParOf" srcId="{D374A9FF-7FB3-4920-B7E6-43B88963D0E3}" destId="{9C2EDDD9-E2CF-4C23-845B-34A6633ECD54}" srcOrd="0" destOrd="0" presId="urn:microsoft.com/office/officeart/2005/8/layout/hierarchy1"/>
    <dgm:cxn modelId="{723204A9-AECF-4AC4-811B-85B7FB7C717C}" type="presParOf" srcId="{D374A9FF-7FB3-4920-B7E6-43B88963D0E3}" destId="{A3EA3F02-B37E-409D-87E7-8E97F207CC9A}" srcOrd="1" destOrd="0" presId="urn:microsoft.com/office/officeart/2005/8/layout/hierarchy1"/>
    <dgm:cxn modelId="{9AB04D9B-745F-47D0-980D-88EF564DDB73}" type="presParOf" srcId="{A3EA3F02-B37E-409D-87E7-8E97F207CC9A}" destId="{746BD9A7-2904-47ED-9787-AC5F200A5BC0}" srcOrd="0" destOrd="0" presId="urn:microsoft.com/office/officeart/2005/8/layout/hierarchy1"/>
    <dgm:cxn modelId="{7D1FAACC-3143-42E2-93E6-B4637AE868D4}" type="presParOf" srcId="{746BD9A7-2904-47ED-9787-AC5F200A5BC0}" destId="{82535318-648A-4D18-9478-287EB74C239B}" srcOrd="0" destOrd="0" presId="urn:microsoft.com/office/officeart/2005/8/layout/hierarchy1"/>
    <dgm:cxn modelId="{9E39F176-9781-436B-AD18-8798551CD1FB}" type="presParOf" srcId="{746BD9A7-2904-47ED-9787-AC5F200A5BC0}" destId="{12CE2CA0-28B7-44C1-AD2F-B20CF7FA874E}" srcOrd="1" destOrd="0" presId="urn:microsoft.com/office/officeart/2005/8/layout/hierarchy1"/>
    <dgm:cxn modelId="{57DA3335-00FC-4EF0-A8A6-2C26426CAA96}" type="presParOf" srcId="{A3EA3F02-B37E-409D-87E7-8E97F207CC9A}" destId="{A6B637A1-10E8-450D-9A55-481CCA337EB0}" srcOrd="1" destOrd="0" presId="urn:microsoft.com/office/officeart/2005/8/layout/hierarchy1"/>
    <dgm:cxn modelId="{BAB2589B-7321-493C-9D58-278AE56E960A}" type="presParOf" srcId="{1194C7B2-B9EA-4957-BBCB-F27F7FDA5B26}" destId="{1E615665-7FE2-48E8-A006-BBE1B89768C8}" srcOrd="2" destOrd="0" presId="urn:microsoft.com/office/officeart/2005/8/layout/hierarchy1"/>
    <dgm:cxn modelId="{F3112376-4678-4C33-84C5-2E8210CA0B89}" type="presParOf" srcId="{1194C7B2-B9EA-4957-BBCB-F27F7FDA5B26}" destId="{4F51143D-5764-41AD-838C-A7C080131B2A}" srcOrd="3" destOrd="0" presId="urn:microsoft.com/office/officeart/2005/8/layout/hierarchy1"/>
    <dgm:cxn modelId="{3E69E09E-4433-4833-BAD2-9FBC7926BBB1}" type="presParOf" srcId="{4F51143D-5764-41AD-838C-A7C080131B2A}" destId="{CEB08746-D8ED-40FC-9035-3A2584645A29}" srcOrd="0" destOrd="0" presId="urn:microsoft.com/office/officeart/2005/8/layout/hierarchy1"/>
    <dgm:cxn modelId="{2908596C-2B6C-4E52-8927-94617E3A1046}" type="presParOf" srcId="{CEB08746-D8ED-40FC-9035-3A2584645A29}" destId="{9F966133-5987-42E2-A8B4-FB7530C24272}" srcOrd="0" destOrd="0" presId="urn:microsoft.com/office/officeart/2005/8/layout/hierarchy1"/>
    <dgm:cxn modelId="{F40C87CD-8775-4BAD-BD19-27EA5F7414D9}" type="presParOf" srcId="{CEB08746-D8ED-40FC-9035-3A2584645A29}" destId="{CE1AEF24-3D8F-414A-8B24-48DF710D1793}" srcOrd="1" destOrd="0" presId="urn:microsoft.com/office/officeart/2005/8/layout/hierarchy1"/>
    <dgm:cxn modelId="{EED260D4-0AAB-4165-9294-911E66E00014}" type="presParOf" srcId="{4F51143D-5764-41AD-838C-A7C080131B2A}" destId="{CD065670-278E-48DB-8129-539C3A95CE2D}" srcOrd="1" destOrd="0" presId="urn:microsoft.com/office/officeart/2005/8/layout/hierarchy1"/>
    <dgm:cxn modelId="{81AC5B03-3B44-43A6-B24F-1B8A5B48FF97}" type="presParOf" srcId="{CD065670-278E-48DB-8129-539C3A95CE2D}" destId="{28B641D6-7CBE-4429-A8F9-88CE7C0CD218}" srcOrd="0" destOrd="0" presId="urn:microsoft.com/office/officeart/2005/8/layout/hierarchy1"/>
    <dgm:cxn modelId="{632D4429-77D5-4288-8880-AF4E2FBE0CD5}" type="presParOf" srcId="{CD065670-278E-48DB-8129-539C3A95CE2D}" destId="{F5999A50-64B4-47EF-B8BB-09235CCEC0D5}" srcOrd="1" destOrd="0" presId="urn:microsoft.com/office/officeart/2005/8/layout/hierarchy1"/>
    <dgm:cxn modelId="{442E4230-0FAC-406A-A116-2CC65BCCA8FD}" type="presParOf" srcId="{F5999A50-64B4-47EF-B8BB-09235CCEC0D5}" destId="{D902F1FC-F697-4B18-8E09-DE28640C380D}" srcOrd="0" destOrd="0" presId="urn:microsoft.com/office/officeart/2005/8/layout/hierarchy1"/>
    <dgm:cxn modelId="{E4789592-F57C-4EF8-8FD0-73375A80B17F}" type="presParOf" srcId="{D902F1FC-F697-4B18-8E09-DE28640C380D}" destId="{9F56D83D-21C3-4F46-A815-85702DC4A87B}" srcOrd="0" destOrd="0" presId="urn:microsoft.com/office/officeart/2005/8/layout/hierarchy1"/>
    <dgm:cxn modelId="{44976A79-490A-4DDF-A414-E699828566D9}" type="presParOf" srcId="{D902F1FC-F697-4B18-8E09-DE28640C380D}" destId="{335ABC79-A026-492C-B383-4B663E41941A}" srcOrd="1" destOrd="0" presId="urn:microsoft.com/office/officeart/2005/8/layout/hierarchy1"/>
    <dgm:cxn modelId="{9A8D0D42-ED01-4026-89B1-B78DD6F543E6}" type="presParOf" srcId="{F5999A50-64B4-47EF-B8BB-09235CCEC0D5}" destId="{86596BE3-4996-4E2D-B891-0FB430C516A4}" srcOrd="1" destOrd="0" presId="urn:microsoft.com/office/officeart/2005/8/layout/hierarchy1"/>
    <dgm:cxn modelId="{89A7BEFF-D1C5-4A98-9A6E-EF03EF431A89}" type="presParOf" srcId="{86596BE3-4996-4E2D-B891-0FB430C516A4}" destId="{C2E79A15-FC00-440D-9B40-CDF63799707B}" srcOrd="0" destOrd="0" presId="urn:microsoft.com/office/officeart/2005/8/layout/hierarchy1"/>
    <dgm:cxn modelId="{C2E2A1B4-7D98-459D-880D-0CB4DB8DAAB9}" type="presParOf" srcId="{86596BE3-4996-4E2D-B891-0FB430C516A4}" destId="{9206055E-B2CE-46CD-8CC7-DF5595B2B355}" srcOrd="1" destOrd="0" presId="urn:microsoft.com/office/officeart/2005/8/layout/hierarchy1"/>
    <dgm:cxn modelId="{C1E181E3-FBFC-4791-9892-8A668A6710EB}" type="presParOf" srcId="{9206055E-B2CE-46CD-8CC7-DF5595B2B355}" destId="{6E6BFAD1-2A31-4E74-8282-79A1587D9F20}" srcOrd="0" destOrd="0" presId="urn:microsoft.com/office/officeart/2005/8/layout/hierarchy1"/>
    <dgm:cxn modelId="{CC0FC056-C03E-4320-B790-0520A05D0447}" type="presParOf" srcId="{6E6BFAD1-2A31-4E74-8282-79A1587D9F20}" destId="{F3F8BE40-D669-4371-965B-751FCD89B08C}" srcOrd="0" destOrd="0" presId="urn:microsoft.com/office/officeart/2005/8/layout/hierarchy1"/>
    <dgm:cxn modelId="{E5D709E7-00CD-4B68-9C33-1018004184F0}" type="presParOf" srcId="{6E6BFAD1-2A31-4E74-8282-79A1587D9F20}" destId="{E468865A-A765-4BF4-BDA2-315B562B5B2F}" srcOrd="1" destOrd="0" presId="urn:microsoft.com/office/officeart/2005/8/layout/hierarchy1"/>
    <dgm:cxn modelId="{0B31F88B-55AA-4AF1-8C01-2A6B63370C5F}" type="presParOf" srcId="{9206055E-B2CE-46CD-8CC7-DF5595B2B355}" destId="{FFADCB4F-6669-4D25-B0C5-03C21F5D7311}" srcOrd="1" destOrd="0" presId="urn:microsoft.com/office/officeart/2005/8/layout/hierarchy1"/>
    <dgm:cxn modelId="{427C5C14-5407-4CF6-A4B8-9FDDE3E1044F}" type="presParOf" srcId="{FFADCB4F-6669-4D25-B0C5-03C21F5D7311}" destId="{DFCB749B-9BF8-4B5E-B20D-5F6DAAF737F5}" srcOrd="0" destOrd="0" presId="urn:microsoft.com/office/officeart/2005/8/layout/hierarchy1"/>
    <dgm:cxn modelId="{EFCB141F-11B8-4532-9AB7-8A49337EDFEC}" type="presParOf" srcId="{FFADCB4F-6669-4D25-B0C5-03C21F5D7311}" destId="{C07FDC5A-D37A-4100-909C-90E13F587E9A}" srcOrd="1" destOrd="0" presId="urn:microsoft.com/office/officeart/2005/8/layout/hierarchy1"/>
    <dgm:cxn modelId="{FB45AD16-5438-4893-90F0-1EAD70814275}" type="presParOf" srcId="{C07FDC5A-D37A-4100-909C-90E13F587E9A}" destId="{79BCC576-24BC-4513-A6E3-9880CE366C29}" srcOrd="0" destOrd="0" presId="urn:microsoft.com/office/officeart/2005/8/layout/hierarchy1"/>
    <dgm:cxn modelId="{21978518-E56B-4980-9C84-E84058C84FA2}" type="presParOf" srcId="{79BCC576-24BC-4513-A6E3-9880CE366C29}" destId="{982B4561-F111-4CC6-863B-82BB7237173C}" srcOrd="0" destOrd="0" presId="urn:microsoft.com/office/officeart/2005/8/layout/hierarchy1"/>
    <dgm:cxn modelId="{45975A02-F524-4452-8856-2E97E0C8A00A}" type="presParOf" srcId="{79BCC576-24BC-4513-A6E3-9880CE366C29}" destId="{3AA86575-3B43-4983-B4AD-4EDF70CD0FAD}" srcOrd="1" destOrd="0" presId="urn:microsoft.com/office/officeart/2005/8/layout/hierarchy1"/>
    <dgm:cxn modelId="{C694F195-4651-4079-84A2-9928FC082667}" type="presParOf" srcId="{C07FDC5A-D37A-4100-909C-90E13F587E9A}" destId="{0C45E86D-F8EC-419C-8F97-DE2B243B16A1}" srcOrd="1" destOrd="0" presId="urn:microsoft.com/office/officeart/2005/8/layout/hierarchy1"/>
    <dgm:cxn modelId="{ACDB13C5-A1A2-4A8B-8DAA-F7D34289E9CD}" type="presParOf" srcId="{1194C7B2-B9EA-4957-BBCB-F27F7FDA5B26}" destId="{EEECDA9E-E414-4E74-B8E8-9F73CDEC19C5}" srcOrd="4" destOrd="0" presId="urn:microsoft.com/office/officeart/2005/8/layout/hierarchy1"/>
    <dgm:cxn modelId="{5BCBCF47-503D-4C8B-B541-FF22FB731B1B}" type="presParOf" srcId="{1194C7B2-B9EA-4957-BBCB-F27F7FDA5B26}" destId="{C0938DB1-036B-49FD-AD6E-8C358BDFAC3D}" srcOrd="5" destOrd="0" presId="urn:microsoft.com/office/officeart/2005/8/layout/hierarchy1"/>
    <dgm:cxn modelId="{272D5D78-0940-4D06-95BD-AF56405BDC81}" type="presParOf" srcId="{C0938DB1-036B-49FD-AD6E-8C358BDFAC3D}" destId="{0ED34A24-DE31-4091-8F0C-51BDAE966B84}" srcOrd="0" destOrd="0" presId="urn:microsoft.com/office/officeart/2005/8/layout/hierarchy1"/>
    <dgm:cxn modelId="{90F8DFDA-3BC1-4332-9F29-858016442AE8}" type="presParOf" srcId="{0ED34A24-DE31-4091-8F0C-51BDAE966B84}" destId="{D84B50B1-9E41-4C00-A522-DD470072F6CA}" srcOrd="0" destOrd="0" presId="urn:microsoft.com/office/officeart/2005/8/layout/hierarchy1"/>
    <dgm:cxn modelId="{36C59DB6-10BC-495F-A53C-0E59FC99E790}" type="presParOf" srcId="{0ED34A24-DE31-4091-8F0C-51BDAE966B84}" destId="{66FC8937-A7E6-421C-95E0-E794F116B5C5}" srcOrd="1" destOrd="0" presId="urn:microsoft.com/office/officeart/2005/8/layout/hierarchy1"/>
    <dgm:cxn modelId="{9A685EC0-B947-4FF4-A722-21854EBBAA08}" type="presParOf" srcId="{C0938DB1-036B-49FD-AD6E-8C358BDFAC3D}" destId="{0845DB74-097F-4C4F-9B01-9F0D13AF92DB}" srcOrd="1" destOrd="0" presId="urn:microsoft.com/office/officeart/2005/8/layout/hierarchy1"/>
    <dgm:cxn modelId="{C0AADD73-F874-470E-99A9-324B9C37F39C}" type="presParOf" srcId="{0845DB74-097F-4C4F-9B01-9F0D13AF92DB}" destId="{42F4A942-A343-4F55-9503-D91295435801}" srcOrd="0" destOrd="0" presId="urn:microsoft.com/office/officeart/2005/8/layout/hierarchy1"/>
    <dgm:cxn modelId="{7CFC0E20-F35B-4AF9-8060-F982CE241C35}" type="presParOf" srcId="{0845DB74-097F-4C4F-9B01-9F0D13AF92DB}" destId="{54EFAC07-07E8-4406-9724-F4DB283A6E84}" srcOrd="1" destOrd="0" presId="urn:microsoft.com/office/officeart/2005/8/layout/hierarchy1"/>
    <dgm:cxn modelId="{B9F7F2D3-6281-478D-A776-46E16592A12A}" type="presParOf" srcId="{54EFAC07-07E8-4406-9724-F4DB283A6E84}" destId="{3585F27F-7E19-4CB6-BBDC-803D59731E2D}" srcOrd="0" destOrd="0" presId="urn:microsoft.com/office/officeart/2005/8/layout/hierarchy1"/>
    <dgm:cxn modelId="{5BB07AE6-975C-4702-B6B3-DA6579F74F77}" type="presParOf" srcId="{3585F27F-7E19-4CB6-BBDC-803D59731E2D}" destId="{C513395F-8B99-44A6-A2FC-75F78069A733}" srcOrd="0" destOrd="0" presId="urn:microsoft.com/office/officeart/2005/8/layout/hierarchy1"/>
    <dgm:cxn modelId="{735F69EF-E7DC-4D96-A967-2BC5AEB44CB0}" type="presParOf" srcId="{3585F27F-7E19-4CB6-BBDC-803D59731E2D}" destId="{3469B8C7-47A5-4C7A-BF5D-095F744C1E88}" srcOrd="1" destOrd="0" presId="urn:microsoft.com/office/officeart/2005/8/layout/hierarchy1"/>
    <dgm:cxn modelId="{1B2B868A-7CDF-413B-BFCE-8ECE789C8086}" type="presParOf" srcId="{54EFAC07-07E8-4406-9724-F4DB283A6E84}" destId="{BC6CABA3-659D-4A0C-A85C-491D563600F8}" srcOrd="1" destOrd="0" presId="urn:microsoft.com/office/officeart/2005/8/layout/hierarchy1"/>
    <dgm:cxn modelId="{29E54739-3799-4F83-ABDB-C9D272529EAA}" type="presParOf" srcId="{BC6CABA3-659D-4A0C-A85C-491D563600F8}" destId="{9088AC5F-12F5-4A4D-89A7-40BC78EAAB72}" srcOrd="0" destOrd="0" presId="urn:microsoft.com/office/officeart/2005/8/layout/hierarchy1"/>
    <dgm:cxn modelId="{713CCDB3-E9B8-4A06-8FF3-84FC0F862011}" type="presParOf" srcId="{BC6CABA3-659D-4A0C-A85C-491D563600F8}" destId="{5B1C6CC7-6C0F-4F8A-B5E2-A843D8B25AF7}" srcOrd="1" destOrd="0" presId="urn:microsoft.com/office/officeart/2005/8/layout/hierarchy1"/>
    <dgm:cxn modelId="{CED05864-FDF9-46EC-BBF9-CF521DE9C952}" type="presParOf" srcId="{5B1C6CC7-6C0F-4F8A-B5E2-A843D8B25AF7}" destId="{D8A3AC94-F13D-43B1-A7AB-F1F3CDA6D74C}" srcOrd="0" destOrd="0" presId="urn:microsoft.com/office/officeart/2005/8/layout/hierarchy1"/>
    <dgm:cxn modelId="{463D3D6A-57E4-422B-A992-C9C569731566}" type="presParOf" srcId="{D8A3AC94-F13D-43B1-A7AB-F1F3CDA6D74C}" destId="{D19D3EF4-5E7D-4FDD-B214-A7FA06C683ED}" srcOrd="0" destOrd="0" presId="urn:microsoft.com/office/officeart/2005/8/layout/hierarchy1"/>
    <dgm:cxn modelId="{0E20E39E-CC0B-4909-885B-591B88C70321}" type="presParOf" srcId="{D8A3AC94-F13D-43B1-A7AB-F1F3CDA6D74C}" destId="{815DF368-7904-471B-ADDC-8CBA2D314C9A}" srcOrd="1" destOrd="0" presId="urn:microsoft.com/office/officeart/2005/8/layout/hierarchy1"/>
    <dgm:cxn modelId="{54E91FB2-84A2-409A-85D2-BC6A9A1EEB34}" type="presParOf" srcId="{5B1C6CC7-6C0F-4F8A-B5E2-A843D8B25AF7}" destId="{932BB51B-1718-4BA8-AFAD-9A91DCA85410}" srcOrd="1" destOrd="0" presId="urn:microsoft.com/office/officeart/2005/8/layout/hierarchy1"/>
    <dgm:cxn modelId="{4A351AC0-4641-4A9F-BC97-B36C741308AF}" type="presParOf" srcId="{932BB51B-1718-4BA8-AFAD-9A91DCA85410}" destId="{EA780D6F-70E6-42AE-A464-64D150223039}" srcOrd="0" destOrd="0" presId="urn:microsoft.com/office/officeart/2005/8/layout/hierarchy1"/>
    <dgm:cxn modelId="{A121F9C9-0C33-4586-9351-5B53207140A8}" type="presParOf" srcId="{932BB51B-1718-4BA8-AFAD-9A91DCA85410}" destId="{33FE5E22-0E7F-447B-9666-B80D7FBA6453}" srcOrd="1" destOrd="0" presId="urn:microsoft.com/office/officeart/2005/8/layout/hierarchy1"/>
    <dgm:cxn modelId="{0DC22803-9552-4F3C-955D-3649CBC570D7}" type="presParOf" srcId="{33FE5E22-0E7F-447B-9666-B80D7FBA6453}" destId="{0231C97A-D00F-4C92-BAFD-40718F8A43B8}" srcOrd="0" destOrd="0" presId="urn:microsoft.com/office/officeart/2005/8/layout/hierarchy1"/>
    <dgm:cxn modelId="{751A6492-0B44-4D48-8940-9887C6AE4C93}" type="presParOf" srcId="{0231C97A-D00F-4C92-BAFD-40718F8A43B8}" destId="{16EF6C4F-35E6-43C3-9F59-51E57BA81D99}" srcOrd="0" destOrd="0" presId="urn:microsoft.com/office/officeart/2005/8/layout/hierarchy1"/>
    <dgm:cxn modelId="{3093DF86-596C-4E77-9A83-7A2D0BED8321}" type="presParOf" srcId="{0231C97A-D00F-4C92-BAFD-40718F8A43B8}" destId="{91A2E763-AC0F-46FB-9072-B5A56D577915}" srcOrd="1" destOrd="0" presId="urn:microsoft.com/office/officeart/2005/8/layout/hierarchy1"/>
    <dgm:cxn modelId="{67E5814C-87CB-4793-B0B7-A2E6BBCA34DC}" type="presParOf" srcId="{33FE5E22-0E7F-447B-9666-B80D7FBA6453}" destId="{FF3D5E0C-394C-4877-96CB-B93E7AD28FA9}" srcOrd="1" destOrd="0" presId="urn:microsoft.com/office/officeart/2005/8/layout/hierarchy1"/>
    <dgm:cxn modelId="{64AAE48E-6C64-4671-9385-AA31D761461D}" type="presParOf" srcId="{1194C7B2-B9EA-4957-BBCB-F27F7FDA5B26}" destId="{4C4F6983-3BF7-4D58-8DF7-E6269AC17692}" srcOrd="6" destOrd="0" presId="urn:microsoft.com/office/officeart/2005/8/layout/hierarchy1"/>
    <dgm:cxn modelId="{95B36C7F-5272-4002-BB80-357EF8443052}" type="presParOf" srcId="{1194C7B2-B9EA-4957-BBCB-F27F7FDA5B26}" destId="{5C80912E-2CF4-4536-B78E-C7E57D7D1830}" srcOrd="7" destOrd="0" presId="urn:microsoft.com/office/officeart/2005/8/layout/hierarchy1"/>
    <dgm:cxn modelId="{5AAAA1F6-5FD8-47C2-B5AC-C3DFF85F30B4}" type="presParOf" srcId="{5C80912E-2CF4-4536-B78E-C7E57D7D1830}" destId="{84EC31D8-3CD9-4B26-8A29-726E996C9345}" srcOrd="0" destOrd="0" presId="urn:microsoft.com/office/officeart/2005/8/layout/hierarchy1"/>
    <dgm:cxn modelId="{2C8A4C6C-5677-4CE6-A31A-D4EE1A750151}" type="presParOf" srcId="{84EC31D8-3CD9-4B26-8A29-726E996C9345}" destId="{4051F2A2-492D-49B6-86DC-D10CCAC23586}" srcOrd="0" destOrd="0" presId="urn:microsoft.com/office/officeart/2005/8/layout/hierarchy1"/>
    <dgm:cxn modelId="{937365A9-FBC9-4002-BB80-0FB8861DFB37}" type="presParOf" srcId="{84EC31D8-3CD9-4B26-8A29-726E996C9345}" destId="{C403589C-D074-4497-9A13-88EB48F5B851}" srcOrd="1" destOrd="0" presId="urn:microsoft.com/office/officeart/2005/8/layout/hierarchy1"/>
    <dgm:cxn modelId="{88BC8772-0A85-4979-974B-93C03B9A18CC}" type="presParOf" srcId="{5C80912E-2CF4-4536-B78E-C7E57D7D1830}" destId="{7B5FB4C8-AC41-45AF-988A-B21695AAF39E}" srcOrd="1" destOrd="0" presId="urn:microsoft.com/office/officeart/2005/8/layout/hierarchy1"/>
    <dgm:cxn modelId="{DC37BDE5-51BC-412F-92AE-C3A51AF0520F}" type="presParOf" srcId="{7B5FB4C8-AC41-45AF-988A-B21695AAF39E}" destId="{3CE03CCA-6819-4C64-9B9B-A0E3019ACDD5}" srcOrd="0" destOrd="0" presId="urn:microsoft.com/office/officeart/2005/8/layout/hierarchy1"/>
    <dgm:cxn modelId="{CA54F05D-6244-4C43-A7CC-1738EB276A55}" type="presParOf" srcId="{7B5FB4C8-AC41-45AF-988A-B21695AAF39E}" destId="{8652143A-E46A-47F4-A9B1-66856C69418A}" srcOrd="1" destOrd="0" presId="urn:microsoft.com/office/officeart/2005/8/layout/hierarchy1"/>
    <dgm:cxn modelId="{04C22ED2-EBE5-4926-B7A7-2F097466EA4F}" type="presParOf" srcId="{8652143A-E46A-47F4-A9B1-66856C69418A}" destId="{7ABAF8DB-F117-46D2-9C2A-528C4778EA1D}" srcOrd="0" destOrd="0" presId="urn:microsoft.com/office/officeart/2005/8/layout/hierarchy1"/>
    <dgm:cxn modelId="{D1F29312-583C-4D73-B5FE-1B8683BB16A7}" type="presParOf" srcId="{7ABAF8DB-F117-46D2-9C2A-528C4778EA1D}" destId="{F655C27D-F780-491C-8757-0A8A51D4B328}" srcOrd="0" destOrd="0" presId="urn:microsoft.com/office/officeart/2005/8/layout/hierarchy1"/>
    <dgm:cxn modelId="{A3CDD32C-5869-46DC-9278-C4090A12BE27}" type="presParOf" srcId="{7ABAF8DB-F117-46D2-9C2A-528C4778EA1D}" destId="{BD1A1788-A1DD-4AB3-A4B0-C977A68B7084}" srcOrd="1" destOrd="0" presId="urn:microsoft.com/office/officeart/2005/8/layout/hierarchy1"/>
    <dgm:cxn modelId="{E5A55EA5-4E1B-44C6-BE3D-0D4E7D2F3BFC}" type="presParOf" srcId="{8652143A-E46A-47F4-A9B1-66856C69418A}" destId="{122BCD11-2403-444F-A677-4AC33F27775E}" srcOrd="1" destOrd="0" presId="urn:microsoft.com/office/officeart/2005/8/layout/hierarchy1"/>
    <dgm:cxn modelId="{CD432D9C-8CE4-4BC7-98B9-3AD6CF1D775E}" type="presParOf" srcId="{122BCD11-2403-444F-A677-4AC33F27775E}" destId="{2430FD16-5A62-495A-A7C6-B2FC55A2082F}" srcOrd="0" destOrd="0" presId="urn:microsoft.com/office/officeart/2005/8/layout/hierarchy1"/>
    <dgm:cxn modelId="{E5D8D78A-3DB3-48F5-BC42-671DAE407662}" type="presParOf" srcId="{122BCD11-2403-444F-A677-4AC33F27775E}" destId="{390E9584-96E5-4017-91CB-0BAEFBD5E881}" srcOrd="1" destOrd="0" presId="urn:microsoft.com/office/officeart/2005/8/layout/hierarchy1"/>
    <dgm:cxn modelId="{576D5553-9FD5-4963-A675-51DEFF982DC7}" type="presParOf" srcId="{390E9584-96E5-4017-91CB-0BAEFBD5E881}" destId="{275DBA17-6C8F-4117-BDDE-13EB4ABF16CD}" srcOrd="0" destOrd="0" presId="urn:microsoft.com/office/officeart/2005/8/layout/hierarchy1"/>
    <dgm:cxn modelId="{CA1C5513-E41B-4C3A-88CE-AC99D1955781}" type="presParOf" srcId="{275DBA17-6C8F-4117-BDDE-13EB4ABF16CD}" destId="{3BE024A0-535A-479C-B825-5FFE8598E67E}" srcOrd="0" destOrd="0" presId="urn:microsoft.com/office/officeart/2005/8/layout/hierarchy1"/>
    <dgm:cxn modelId="{3516E942-0C01-435C-A5B1-567CD1785ADB}" type="presParOf" srcId="{275DBA17-6C8F-4117-BDDE-13EB4ABF16CD}" destId="{391C6750-FAE1-4CD3-8427-92D34DEDDFCA}" srcOrd="1" destOrd="0" presId="urn:microsoft.com/office/officeart/2005/8/layout/hierarchy1"/>
    <dgm:cxn modelId="{2737F80D-7DB6-49DB-932B-29795AED6B33}" type="presParOf" srcId="{390E9584-96E5-4017-91CB-0BAEFBD5E881}" destId="{B33EEF6D-FFB1-4E91-9BDC-2E96627D1B47}" srcOrd="1" destOrd="0" presId="urn:microsoft.com/office/officeart/2005/8/layout/hierarchy1"/>
    <dgm:cxn modelId="{4ED6D35E-D48F-4A27-A91E-0DEB2E8B088B}" type="presParOf" srcId="{B33EEF6D-FFB1-4E91-9BDC-2E96627D1B47}" destId="{C313EE98-4B71-4EC5-8BBA-A3EAC5A7B3F0}" srcOrd="0" destOrd="0" presId="urn:microsoft.com/office/officeart/2005/8/layout/hierarchy1"/>
    <dgm:cxn modelId="{56D0A1CD-1F14-48E2-A0FA-017BB865E02B}" type="presParOf" srcId="{B33EEF6D-FFB1-4E91-9BDC-2E96627D1B47}" destId="{981CC993-34D2-48D2-A302-F813FC7CF09E}" srcOrd="1" destOrd="0" presId="urn:microsoft.com/office/officeart/2005/8/layout/hierarchy1"/>
    <dgm:cxn modelId="{29E623B7-8150-42B3-A370-5722EAE93F66}" type="presParOf" srcId="{981CC993-34D2-48D2-A302-F813FC7CF09E}" destId="{A80EDC35-107A-4173-99AE-BFA14657A6C3}" srcOrd="0" destOrd="0" presId="urn:microsoft.com/office/officeart/2005/8/layout/hierarchy1"/>
    <dgm:cxn modelId="{38644BD9-D651-4FDA-AE68-941DFF45FEE4}" type="presParOf" srcId="{A80EDC35-107A-4173-99AE-BFA14657A6C3}" destId="{591CD6B5-2268-4E22-9E95-EC7820E5EF18}" srcOrd="0" destOrd="0" presId="urn:microsoft.com/office/officeart/2005/8/layout/hierarchy1"/>
    <dgm:cxn modelId="{1E5E6D24-B734-4F2C-A910-A229CAECDBBA}" type="presParOf" srcId="{A80EDC35-107A-4173-99AE-BFA14657A6C3}" destId="{1441A5A0-9447-432A-A163-54CE882B9F7F}" srcOrd="1" destOrd="0" presId="urn:microsoft.com/office/officeart/2005/8/layout/hierarchy1"/>
    <dgm:cxn modelId="{07AB92D3-0441-4A3A-9B59-1BCDBCB33696}" type="presParOf" srcId="{981CC993-34D2-48D2-A302-F813FC7CF09E}" destId="{7DEABCB7-122F-41F2-A9F4-77C29D5A943D}" srcOrd="1" destOrd="0" presId="urn:microsoft.com/office/officeart/2005/8/layout/hierarchy1"/>
    <dgm:cxn modelId="{7BFEFFC2-637E-4B3A-8D53-DC41CF3C682C}" type="presParOf" srcId="{1194C7B2-B9EA-4957-BBCB-F27F7FDA5B26}" destId="{ACBA39AA-0F7F-4EF4-A431-0D30BFBAF8EE}" srcOrd="8" destOrd="0" presId="urn:microsoft.com/office/officeart/2005/8/layout/hierarchy1"/>
    <dgm:cxn modelId="{AEB8A03E-E159-4ACA-82E6-B82D57DE4CE4}" type="presParOf" srcId="{1194C7B2-B9EA-4957-BBCB-F27F7FDA5B26}" destId="{F74B25C2-132E-418C-87C6-F9E0B4EA3D5E}" srcOrd="9" destOrd="0" presId="urn:microsoft.com/office/officeart/2005/8/layout/hierarchy1"/>
    <dgm:cxn modelId="{014139DA-0B46-4D6B-AF0D-D9A860AF6835}" type="presParOf" srcId="{F74B25C2-132E-418C-87C6-F9E0B4EA3D5E}" destId="{0F81179D-DEE2-4D4C-8387-9B2B25D6EBFA}" srcOrd="0" destOrd="0" presId="urn:microsoft.com/office/officeart/2005/8/layout/hierarchy1"/>
    <dgm:cxn modelId="{C0A77DBF-32BC-4080-B4F6-777AD6FEE25E}" type="presParOf" srcId="{0F81179D-DEE2-4D4C-8387-9B2B25D6EBFA}" destId="{52F80792-BB7F-44CD-BCC8-1074F4DA4165}" srcOrd="0" destOrd="0" presId="urn:microsoft.com/office/officeart/2005/8/layout/hierarchy1"/>
    <dgm:cxn modelId="{3DB7C32E-63F7-4E33-AFC8-BCEE891CC977}" type="presParOf" srcId="{0F81179D-DEE2-4D4C-8387-9B2B25D6EBFA}" destId="{DCD2DC13-F79F-4B58-9198-5DE0CDAD855D}" srcOrd="1" destOrd="0" presId="urn:microsoft.com/office/officeart/2005/8/layout/hierarchy1"/>
    <dgm:cxn modelId="{73C85766-FE38-4D40-9BC0-49ABF8316DA7}" type="presParOf" srcId="{F74B25C2-132E-418C-87C6-F9E0B4EA3D5E}" destId="{FD3C93D1-2A0A-4108-8CCB-BF02A9733DC4}" srcOrd="1" destOrd="0" presId="urn:microsoft.com/office/officeart/2005/8/layout/hierarchy1"/>
    <dgm:cxn modelId="{FF81DFC0-5B90-42BA-8167-8AB0089BC02D}" type="presParOf" srcId="{FD3C93D1-2A0A-4108-8CCB-BF02A9733DC4}" destId="{9882C420-F880-4D53-8C0F-8E2D24466702}" srcOrd="0" destOrd="0" presId="urn:microsoft.com/office/officeart/2005/8/layout/hierarchy1"/>
    <dgm:cxn modelId="{1A91DF9A-C197-4264-A79D-64350A24DEFB}" type="presParOf" srcId="{FD3C93D1-2A0A-4108-8CCB-BF02A9733DC4}" destId="{22D1780D-5F37-4DBD-9E11-29D47EB7C417}" srcOrd="1" destOrd="0" presId="urn:microsoft.com/office/officeart/2005/8/layout/hierarchy1"/>
    <dgm:cxn modelId="{D0561393-571E-444B-B6A8-0A06E20D4284}" type="presParOf" srcId="{22D1780D-5F37-4DBD-9E11-29D47EB7C417}" destId="{789CA48B-2221-4215-A6E7-36C90681A223}" srcOrd="0" destOrd="0" presId="urn:microsoft.com/office/officeart/2005/8/layout/hierarchy1"/>
    <dgm:cxn modelId="{B59FF9B0-FF66-43F0-97FE-0C25B4583007}" type="presParOf" srcId="{789CA48B-2221-4215-A6E7-36C90681A223}" destId="{8B6AB9B8-C4AB-45A8-97D0-DE8F68D11C4D}" srcOrd="0" destOrd="0" presId="urn:microsoft.com/office/officeart/2005/8/layout/hierarchy1"/>
    <dgm:cxn modelId="{863072CA-108B-4366-BB62-B88B0A72EA92}" type="presParOf" srcId="{789CA48B-2221-4215-A6E7-36C90681A223}" destId="{A0DFF92E-E5ED-492D-8E03-FACFD935F79E}" srcOrd="1" destOrd="0" presId="urn:microsoft.com/office/officeart/2005/8/layout/hierarchy1"/>
    <dgm:cxn modelId="{F009B361-7C6A-40AF-988E-DF85C0081877}" type="presParOf" srcId="{22D1780D-5F37-4DBD-9E11-29D47EB7C417}" destId="{620D15C1-29F3-42D7-AEC4-488298ED4F2C}" srcOrd="1" destOrd="0" presId="urn:microsoft.com/office/officeart/2005/8/layout/hierarchy1"/>
    <dgm:cxn modelId="{7277E988-46FE-4313-A6BE-0A89D04E4DB4}" type="presParOf" srcId="{620D15C1-29F3-42D7-AEC4-488298ED4F2C}" destId="{77B4A5E4-BE39-42ED-A52E-289A6FB7B685}" srcOrd="0" destOrd="0" presId="urn:microsoft.com/office/officeart/2005/8/layout/hierarchy1"/>
    <dgm:cxn modelId="{1D1D509C-27DA-4691-AEED-ACCA3A2D94A3}" type="presParOf" srcId="{620D15C1-29F3-42D7-AEC4-488298ED4F2C}" destId="{B0FBEFCC-5AF8-442A-BC3B-8944C07CB85F}" srcOrd="1" destOrd="0" presId="urn:microsoft.com/office/officeart/2005/8/layout/hierarchy1"/>
    <dgm:cxn modelId="{53BFB11C-13B1-4408-958D-3BA8E659E171}" type="presParOf" srcId="{B0FBEFCC-5AF8-442A-BC3B-8944C07CB85F}" destId="{819C9C5B-61D6-4F4B-9741-C77DB0C34177}" srcOrd="0" destOrd="0" presId="urn:microsoft.com/office/officeart/2005/8/layout/hierarchy1"/>
    <dgm:cxn modelId="{A9EE6B32-E649-450B-85E4-61E16AC84F2E}" type="presParOf" srcId="{819C9C5B-61D6-4F4B-9741-C77DB0C34177}" destId="{A23F92D1-B160-47EA-ABF8-4D6282DE5C7F}" srcOrd="0" destOrd="0" presId="urn:microsoft.com/office/officeart/2005/8/layout/hierarchy1"/>
    <dgm:cxn modelId="{DC2703BF-459C-4C0B-93BC-68CF869ED47E}" type="presParOf" srcId="{819C9C5B-61D6-4F4B-9741-C77DB0C34177}" destId="{B9538A5B-3674-41D2-89D8-545846290292}" srcOrd="1" destOrd="0" presId="urn:microsoft.com/office/officeart/2005/8/layout/hierarchy1"/>
    <dgm:cxn modelId="{0A8CABA6-A17F-40AB-90B8-FAE25ACDC34B}" type="presParOf" srcId="{B0FBEFCC-5AF8-442A-BC3B-8944C07CB85F}" destId="{9BF17022-4FE9-4A0D-A4DD-CB76BF2E43CC}" srcOrd="1" destOrd="0" presId="urn:microsoft.com/office/officeart/2005/8/layout/hierarchy1"/>
    <dgm:cxn modelId="{974053E2-3CA7-440A-BE45-370BBC372C7A}" type="presParOf" srcId="{9BF17022-4FE9-4A0D-A4DD-CB76BF2E43CC}" destId="{B5309289-3670-4D9D-99E9-8EAE35A916C0}" srcOrd="0" destOrd="0" presId="urn:microsoft.com/office/officeart/2005/8/layout/hierarchy1"/>
    <dgm:cxn modelId="{56D0BA41-7ED2-4C00-8D4B-3057A075392B}" type="presParOf" srcId="{9BF17022-4FE9-4A0D-A4DD-CB76BF2E43CC}" destId="{9842DA98-7330-4483-8435-75BDEB34C93C}" srcOrd="1" destOrd="0" presId="urn:microsoft.com/office/officeart/2005/8/layout/hierarchy1"/>
    <dgm:cxn modelId="{5F9C23B8-E513-43A8-B08F-8E91B024D89E}" type="presParOf" srcId="{9842DA98-7330-4483-8435-75BDEB34C93C}" destId="{2E68809D-5A93-4A81-8AC5-023C007E053A}" srcOrd="0" destOrd="0" presId="urn:microsoft.com/office/officeart/2005/8/layout/hierarchy1"/>
    <dgm:cxn modelId="{3174DF86-EA2E-493F-8B5D-0285700473E5}" type="presParOf" srcId="{2E68809D-5A93-4A81-8AC5-023C007E053A}" destId="{4CE1FDD3-900D-4DB6-86A6-EBBCE31A3448}" srcOrd="0" destOrd="0" presId="urn:microsoft.com/office/officeart/2005/8/layout/hierarchy1"/>
    <dgm:cxn modelId="{15B00B84-7960-4523-8CE4-8EB883546823}" type="presParOf" srcId="{2E68809D-5A93-4A81-8AC5-023C007E053A}" destId="{DE7EBC43-B002-4315-9C83-F24CC48E4020}" srcOrd="1" destOrd="0" presId="urn:microsoft.com/office/officeart/2005/8/layout/hierarchy1"/>
    <dgm:cxn modelId="{EBD24AF7-78D7-4193-BBB0-A8D068743843}" type="presParOf" srcId="{9842DA98-7330-4483-8435-75BDEB34C93C}" destId="{E32742DB-246C-4480-8959-1F31D4FABAC8}" srcOrd="1" destOrd="0" presId="urn:microsoft.com/office/officeart/2005/8/layout/hierarchy1"/>
    <dgm:cxn modelId="{789BD000-2030-49EE-9B6A-453B9550A067}" type="presParOf" srcId="{1194C7B2-B9EA-4957-BBCB-F27F7FDA5B26}" destId="{1F816641-EA72-425B-B93D-733BC42E6F73}" srcOrd="10" destOrd="0" presId="urn:microsoft.com/office/officeart/2005/8/layout/hierarchy1"/>
    <dgm:cxn modelId="{D0F80645-3596-4389-AA1F-DAED0B9EEFBD}" type="presParOf" srcId="{1194C7B2-B9EA-4957-BBCB-F27F7FDA5B26}" destId="{C26477B1-C819-4A15-8B4A-0432CB593CFC}" srcOrd="11" destOrd="0" presId="urn:microsoft.com/office/officeart/2005/8/layout/hierarchy1"/>
    <dgm:cxn modelId="{29B48D05-5D9B-4000-A817-12342EEF0A86}" type="presParOf" srcId="{C26477B1-C819-4A15-8B4A-0432CB593CFC}" destId="{D70A2364-5B51-41FD-B5C8-FD65C75C698D}" srcOrd="0" destOrd="0" presId="urn:microsoft.com/office/officeart/2005/8/layout/hierarchy1"/>
    <dgm:cxn modelId="{A56FA02B-73D5-4881-B087-CE3068FA09EF}" type="presParOf" srcId="{D70A2364-5B51-41FD-B5C8-FD65C75C698D}" destId="{EECD7633-2D57-4C5F-A54C-334FF97AF34D}" srcOrd="0" destOrd="0" presId="urn:microsoft.com/office/officeart/2005/8/layout/hierarchy1"/>
    <dgm:cxn modelId="{69464DA1-E016-42E5-8945-C9917B0333F3}" type="presParOf" srcId="{D70A2364-5B51-41FD-B5C8-FD65C75C698D}" destId="{681C7499-3935-4299-BE52-9E23817E07C9}" srcOrd="1" destOrd="0" presId="urn:microsoft.com/office/officeart/2005/8/layout/hierarchy1"/>
    <dgm:cxn modelId="{668A392A-741E-4C32-A175-AF4F238B524D}" type="presParOf" srcId="{C26477B1-C819-4A15-8B4A-0432CB593CFC}" destId="{2D6B29B2-8285-42C5-9AB4-8B12F2E49125}" srcOrd="1" destOrd="0" presId="urn:microsoft.com/office/officeart/2005/8/layout/hierarchy1"/>
    <dgm:cxn modelId="{E7E0D0CF-6160-4B2A-840E-D16BF266FBE4}" type="presParOf" srcId="{2D6B29B2-8285-42C5-9AB4-8B12F2E49125}" destId="{F9EF55A6-5570-4B61-8234-239780EE0DAE}" srcOrd="0" destOrd="0" presId="urn:microsoft.com/office/officeart/2005/8/layout/hierarchy1"/>
    <dgm:cxn modelId="{12766911-9A87-477D-8C58-855EB42D4ADD}" type="presParOf" srcId="{2D6B29B2-8285-42C5-9AB4-8B12F2E49125}" destId="{3589A576-C1D4-449A-9C7C-874BFDCDDFB2}" srcOrd="1" destOrd="0" presId="urn:microsoft.com/office/officeart/2005/8/layout/hierarchy1"/>
    <dgm:cxn modelId="{18AF2239-34A9-42D5-93B7-FB2345C74304}" type="presParOf" srcId="{3589A576-C1D4-449A-9C7C-874BFDCDDFB2}" destId="{622427D5-AFE3-4834-BC0B-A6AD8873EAF1}" srcOrd="0" destOrd="0" presId="urn:microsoft.com/office/officeart/2005/8/layout/hierarchy1"/>
    <dgm:cxn modelId="{172D9CA3-4402-43CE-956D-E20AC2C9F5A4}" type="presParOf" srcId="{622427D5-AFE3-4834-BC0B-A6AD8873EAF1}" destId="{6F549F73-EF21-45AF-9D58-00809D362119}" srcOrd="0" destOrd="0" presId="urn:microsoft.com/office/officeart/2005/8/layout/hierarchy1"/>
    <dgm:cxn modelId="{39FF2970-B519-4A89-BA1C-719960F4095C}" type="presParOf" srcId="{622427D5-AFE3-4834-BC0B-A6AD8873EAF1}" destId="{48088713-F9F2-419C-8A37-6D7BB623EE5F}" srcOrd="1" destOrd="0" presId="urn:microsoft.com/office/officeart/2005/8/layout/hierarchy1"/>
    <dgm:cxn modelId="{EA430BFE-2156-40C5-980E-3E029855A2B8}" type="presParOf" srcId="{3589A576-C1D4-449A-9C7C-874BFDCDDFB2}" destId="{37C8F912-775F-4C01-8094-5E3B1FB5E3C7}" srcOrd="1" destOrd="0" presId="urn:microsoft.com/office/officeart/2005/8/layout/hierarchy1"/>
    <dgm:cxn modelId="{19690637-A122-4EFA-A809-6D516D130648}" type="presParOf" srcId="{37C8F912-775F-4C01-8094-5E3B1FB5E3C7}" destId="{D0A738FE-664E-455B-8806-C0AAFE06C544}" srcOrd="0" destOrd="0" presId="urn:microsoft.com/office/officeart/2005/8/layout/hierarchy1"/>
    <dgm:cxn modelId="{CBB5C67E-D2E7-4569-AA1E-D4A32028D6E3}" type="presParOf" srcId="{37C8F912-775F-4C01-8094-5E3B1FB5E3C7}" destId="{00BBC580-236B-44CA-A159-A256DE714789}" srcOrd="1" destOrd="0" presId="urn:microsoft.com/office/officeart/2005/8/layout/hierarchy1"/>
    <dgm:cxn modelId="{F53EAD5C-38AA-40C0-8940-6A3FBA30DECA}" type="presParOf" srcId="{00BBC580-236B-44CA-A159-A256DE714789}" destId="{B14CDFAC-CBA6-4040-AA3E-9F0F4F53BDDF}" srcOrd="0" destOrd="0" presId="urn:microsoft.com/office/officeart/2005/8/layout/hierarchy1"/>
    <dgm:cxn modelId="{C6CBA9A5-E401-4B88-A410-475C2C151A67}" type="presParOf" srcId="{B14CDFAC-CBA6-4040-AA3E-9F0F4F53BDDF}" destId="{E96F40CD-A8E8-4ADD-9962-70DF390991B0}" srcOrd="0" destOrd="0" presId="urn:microsoft.com/office/officeart/2005/8/layout/hierarchy1"/>
    <dgm:cxn modelId="{CD3018D2-62C3-4C74-BBA7-97F96726A132}" type="presParOf" srcId="{B14CDFAC-CBA6-4040-AA3E-9F0F4F53BDDF}" destId="{28377773-4319-4726-AEA5-61F9A052AB46}" srcOrd="1" destOrd="0" presId="urn:microsoft.com/office/officeart/2005/8/layout/hierarchy1"/>
    <dgm:cxn modelId="{59730C73-27AF-4ADD-B5BC-89B2ABF42B6E}" type="presParOf" srcId="{00BBC580-236B-44CA-A159-A256DE714789}" destId="{1D14C863-365F-418E-A5E8-E017211F5C62}" srcOrd="1" destOrd="0" presId="urn:microsoft.com/office/officeart/2005/8/layout/hierarchy1"/>
    <dgm:cxn modelId="{0C48663E-FC0F-485E-A5FF-4F240807A8EA}" type="presParOf" srcId="{1D14C863-365F-418E-A5E8-E017211F5C62}" destId="{196EF803-7C5D-4525-AE88-9F23B8066351}" srcOrd="0" destOrd="0" presId="urn:microsoft.com/office/officeart/2005/8/layout/hierarchy1"/>
    <dgm:cxn modelId="{5CA6AA7B-1773-4DC0-ACF7-10E0EA4D1403}" type="presParOf" srcId="{1D14C863-365F-418E-A5E8-E017211F5C62}" destId="{D003A58A-C152-4F78-BE5D-F5659A3BEC1A}" srcOrd="1" destOrd="0" presId="urn:microsoft.com/office/officeart/2005/8/layout/hierarchy1"/>
    <dgm:cxn modelId="{BC5D77F6-94CF-4551-AD89-B74FAE376318}" type="presParOf" srcId="{D003A58A-C152-4F78-BE5D-F5659A3BEC1A}" destId="{C221ECC0-4045-4296-A3F2-7DAC91E8FE73}" srcOrd="0" destOrd="0" presId="urn:microsoft.com/office/officeart/2005/8/layout/hierarchy1"/>
    <dgm:cxn modelId="{7C257CC7-FCAD-4BB2-A5F8-8B89A9C514E6}" type="presParOf" srcId="{C221ECC0-4045-4296-A3F2-7DAC91E8FE73}" destId="{72E938E4-A38F-4F98-B324-CF6D136AB148}" srcOrd="0" destOrd="0" presId="urn:microsoft.com/office/officeart/2005/8/layout/hierarchy1"/>
    <dgm:cxn modelId="{D3C37EDC-96B2-4326-A3C4-D588F78A8CBA}" type="presParOf" srcId="{C221ECC0-4045-4296-A3F2-7DAC91E8FE73}" destId="{9A07D17A-5BCA-4296-907E-79746302ED65}" srcOrd="1" destOrd="0" presId="urn:microsoft.com/office/officeart/2005/8/layout/hierarchy1"/>
    <dgm:cxn modelId="{C11CF40F-0973-4859-A4A0-B663720FD09F}" type="presParOf" srcId="{D003A58A-C152-4F78-BE5D-F5659A3BEC1A}" destId="{2500C9F0-36E3-4160-A077-D95941E925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EF803-7C5D-4525-AE88-9F23B8066351}">
      <dsp:nvSpPr>
        <dsp:cNvPr id="0" name=""/>
        <dsp:cNvSpPr/>
      </dsp:nvSpPr>
      <dsp:spPr>
        <a:xfrm>
          <a:off x="10669067" y="5489949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738FE-664E-455B-8806-C0AAFE06C544}">
      <dsp:nvSpPr>
        <dsp:cNvPr id="0" name=""/>
        <dsp:cNvSpPr/>
      </dsp:nvSpPr>
      <dsp:spPr>
        <a:xfrm>
          <a:off x="10669067" y="4628274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F55A6-5570-4B61-8234-239780EE0DAE}">
      <dsp:nvSpPr>
        <dsp:cNvPr id="0" name=""/>
        <dsp:cNvSpPr/>
      </dsp:nvSpPr>
      <dsp:spPr>
        <a:xfrm>
          <a:off x="10669067" y="2883605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16641-EA72-425B-B93D-733BC42E6F73}">
      <dsp:nvSpPr>
        <dsp:cNvPr id="0" name=""/>
        <dsp:cNvSpPr/>
      </dsp:nvSpPr>
      <dsp:spPr>
        <a:xfrm>
          <a:off x="7776315" y="1967110"/>
          <a:ext cx="2938471" cy="27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59"/>
              </a:lnTo>
              <a:lnTo>
                <a:pt x="2938471" y="184459"/>
              </a:lnTo>
              <a:lnTo>
                <a:pt x="2938471" y="2706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09289-3670-4D9D-99E9-8EAE35A916C0}">
      <dsp:nvSpPr>
        <dsp:cNvPr id="0" name=""/>
        <dsp:cNvSpPr/>
      </dsp:nvSpPr>
      <dsp:spPr>
        <a:xfrm>
          <a:off x="9527340" y="5551985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4A5E4-BE39-42ED-A52E-289A6FB7B685}">
      <dsp:nvSpPr>
        <dsp:cNvPr id="0" name=""/>
        <dsp:cNvSpPr/>
      </dsp:nvSpPr>
      <dsp:spPr>
        <a:xfrm>
          <a:off x="9527340" y="4690311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2C420-F880-4D53-8C0F-8E2D24466702}">
      <dsp:nvSpPr>
        <dsp:cNvPr id="0" name=""/>
        <dsp:cNvSpPr/>
      </dsp:nvSpPr>
      <dsp:spPr>
        <a:xfrm>
          <a:off x="9527340" y="2828785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A39AA-0F7F-4EF4-A431-0D30BFBAF8EE}">
      <dsp:nvSpPr>
        <dsp:cNvPr id="0" name=""/>
        <dsp:cNvSpPr/>
      </dsp:nvSpPr>
      <dsp:spPr>
        <a:xfrm>
          <a:off x="7776315" y="1967110"/>
          <a:ext cx="1796745" cy="27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59"/>
              </a:lnTo>
              <a:lnTo>
                <a:pt x="1796745" y="184459"/>
              </a:lnTo>
              <a:lnTo>
                <a:pt x="1796745" y="2706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3EE98-4B71-4EC5-8BBA-A3EAC5A7B3F0}">
      <dsp:nvSpPr>
        <dsp:cNvPr id="0" name=""/>
        <dsp:cNvSpPr/>
      </dsp:nvSpPr>
      <dsp:spPr>
        <a:xfrm>
          <a:off x="8389816" y="5516449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0FD16-5A62-495A-A7C6-B2FC55A2082F}">
      <dsp:nvSpPr>
        <dsp:cNvPr id="0" name=""/>
        <dsp:cNvSpPr/>
      </dsp:nvSpPr>
      <dsp:spPr>
        <a:xfrm>
          <a:off x="8389816" y="4654774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03CCA-6819-4C64-9B9B-A0E3019ACDD5}">
      <dsp:nvSpPr>
        <dsp:cNvPr id="0" name=""/>
        <dsp:cNvSpPr/>
      </dsp:nvSpPr>
      <dsp:spPr>
        <a:xfrm>
          <a:off x="8389816" y="2828785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F6983-3BF7-4D58-8DF7-E6269AC17692}">
      <dsp:nvSpPr>
        <dsp:cNvPr id="0" name=""/>
        <dsp:cNvSpPr/>
      </dsp:nvSpPr>
      <dsp:spPr>
        <a:xfrm>
          <a:off x="7776315" y="1967110"/>
          <a:ext cx="659221" cy="27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59"/>
              </a:lnTo>
              <a:lnTo>
                <a:pt x="659221" y="184459"/>
              </a:lnTo>
              <a:lnTo>
                <a:pt x="659221" y="2706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80D6F-70E6-42AE-A464-64D150223039}">
      <dsp:nvSpPr>
        <dsp:cNvPr id="0" name=""/>
        <dsp:cNvSpPr/>
      </dsp:nvSpPr>
      <dsp:spPr>
        <a:xfrm>
          <a:off x="7252292" y="5525479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8AC5F-12F5-4A4D-89A7-40BC78EAAB72}">
      <dsp:nvSpPr>
        <dsp:cNvPr id="0" name=""/>
        <dsp:cNvSpPr/>
      </dsp:nvSpPr>
      <dsp:spPr>
        <a:xfrm>
          <a:off x="7252292" y="4663805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4A942-A343-4F55-9503-D91295435801}">
      <dsp:nvSpPr>
        <dsp:cNvPr id="0" name=""/>
        <dsp:cNvSpPr/>
      </dsp:nvSpPr>
      <dsp:spPr>
        <a:xfrm>
          <a:off x="7252292" y="2828785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CDA9E-E414-4E74-B8E8-9F73CDEC19C5}">
      <dsp:nvSpPr>
        <dsp:cNvPr id="0" name=""/>
        <dsp:cNvSpPr/>
      </dsp:nvSpPr>
      <dsp:spPr>
        <a:xfrm>
          <a:off x="7298012" y="1967110"/>
          <a:ext cx="478302" cy="270679"/>
        </a:xfrm>
        <a:custGeom>
          <a:avLst/>
          <a:gdLst/>
          <a:ahLst/>
          <a:cxnLst/>
          <a:rect l="0" t="0" r="0" b="0"/>
          <a:pathLst>
            <a:path>
              <a:moveTo>
                <a:pt x="478302" y="0"/>
              </a:moveTo>
              <a:lnTo>
                <a:pt x="478302" y="184459"/>
              </a:lnTo>
              <a:lnTo>
                <a:pt x="0" y="184459"/>
              </a:lnTo>
              <a:lnTo>
                <a:pt x="0" y="2706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B749B-9BF8-4B5E-B20D-5F6DAAF737F5}">
      <dsp:nvSpPr>
        <dsp:cNvPr id="0" name=""/>
        <dsp:cNvSpPr/>
      </dsp:nvSpPr>
      <dsp:spPr>
        <a:xfrm>
          <a:off x="6114768" y="5445961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79A15-FC00-440D-9B40-CDF63799707B}">
      <dsp:nvSpPr>
        <dsp:cNvPr id="0" name=""/>
        <dsp:cNvSpPr/>
      </dsp:nvSpPr>
      <dsp:spPr>
        <a:xfrm>
          <a:off x="6114768" y="4584286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641D6-7CBE-4429-A8F9-88CE7C0CD218}">
      <dsp:nvSpPr>
        <dsp:cNvPr id="0" name=""/>
        <dsp:cNvSpPr/>
      </dsp:nvSpPr>
      <dsp:spPr>
        <a:xfrm>
          <a:off x="6114768" y="2828785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15665-7FE2-48E8-A006-BBE1B89768C8}">
      <dsp:nvSpPr>
        <dsp:cNvPr id="0" name=""/>
        <dsp:cNvSpPr/>
      </dsp:nvSpPr>
      <dsp:spPr>
        <a:xfrm>
          <a:off x="6160488" y="1967110"/>
          <a:ext cx="1615826" cy="270679"/>
        </a:xfrm>
        <a:custGeom>
          <a:avLst/>
          <a:gdLst/>
          <a:ahLst/>
          <a:cxnLst/>
          <a:rect l="0" t="0" r="0" b="0"/>
          <a:pathLst>
            <a:path>
              <a:moveTo>
                <a:pt x="1615826" y="0"/>
              </a:moveTo>
              <a:lnTo>
                <a:pt x="1615826" y="184459"/>
              </a:lnTo>
              <a:lnTo>
                <a:pt x="0" y="184459"/>
              </a:lnTo>
              <a:lnTo>
                <a:pt x="0" y="2706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EDDD9-E2CF-4C23-845B-34A6633ECD54}">
      <dsp:nvSpPr>
        <dsp:cNvPr id="0" name=""/>
        <dsp:cNvSpPr/>
      </dsp:nvSpPr>
      <dsp:spPr>
        <a:xfrm>
          <a:off x="4977244" y="5303850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71288-75C4-4370-9D9F-D70F324CB779}">
      <dsp:nvSpPr>
        <dsp:cNvPr id="0" name=""/>
        <dsp:cNvSpPr/>
      </dsp:nvSpPr>
      <dsp:spPr>
        <a:xfrm>
          <a:off x="4977244" y="4442176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32DDF-B9F3-4ADB-BA7F-600DBFD16E29}">
      <dsp:nvSpPr>
        <dsp:cNvPr id="0" name=""/>
        <dsp:cNvSpPr/>
      </dsp:nvSpPr>
      <dsp:spPr>
        <a:xfrm>
          <a:off x="4977244" y="2828785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EFBE6-D4C1-46C8-8719-7636DEF7CEE6}">
      <dsp:nvSpPr>
        <dsp:cNvPr id="0" name=""/>
        <dsp:cNvSpPr/>
      </dsp:nvSpPr>
      <dsp:spPr>
        <a:xfrm>
          <a:off x="5022964" y="1967110"/>
          <a:ext cx="2753350" cy="270679"/>
        </a:xfrm>
        <a:custGeom>
          <a:avLst/>
          <a:gdLst/>
          <a:ahLst/>
          <a:cxnLst/>
          <a:rect l="0" t="0" r="0" b="0"/>
          <a:pathLst>
            <a:path>
              <a:moveTo>
                <a:pt x="2753350" y="0"/>
              </a:moveTo>
              <a:lnTo>
                <a:pt x="2753350" y="184459"/>
              </a:lnTo>
              <a:lnTo>
                <a:pt x="0" y="184459"/>
              </a:lnTo>
              <a:lnTo>
                <a:pt x="0" y="2706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9E639-1F15-427D-8044-8F7041BEFBB9}">
      <dsp:nvSpPr>
        <dsp:cNvPr id="0" name=""/>
        <dsp:cNvSpPr/>
      </dsp:nvSpPr>
      <dsp:spPr>
        <a:xfrm>
          <a:off x="4313887" y="685303"/>
          <a:ext cx="3462427" cy="27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59"/>
              </a:lnTo>
              <a:lnTo>
                <a:pt x="3462427" y="184459"/>
              </a:lnTo>
              <a:lnTo>
                <a:pt x="3462427" y="2706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49A63-0BFC-4ED6-8BD0-64CB62D26F8D}">
      <dsp:nvSpPr>
        <dsp:cNvPr id="0" name=""/>
        <dsp:cNvSpPr/>
      </dsp:nvSpPr>
      <dsp:spPr>
        <a:xfrm>
          <a:off x="3839720" y="1546977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2112B-22B1-45C4-B129-5F7B6D816D32}">
      <dsp:nvSpPr>
        <dsp:cNvPr id="0" name=""/>
        <dsp:cNvSpPr/>
      </dsp:nvSpPr>
      <dsp:spPr>
        <a:xfrm>
          <a:off x="3885440" y="685303"/>
          <a:ext cx="428446" cy="270679"/>
        </a:xfrm>
        <a:custGeom>
          <a:avLst/>
          <a:gdLst/>
          <a:ahLst/>
          <a:cxnLst/>
          <a:rect l="0" t="0" r="0" b="0"/>
          <a:pathLst>
            <a:path>
              <a:moveTo>
                <a:pt x="428446" y="0"/>
              </a:moveTo>
              <a:lnTo>
                <a:pt x="428446" y="184459"/>
              </a:lnTo>
              <a:lnTo>
                <a:pt x="0" y="184459"/>
              </a:lnTo>
              <a:lnTo>
                <a:pt x="0" y="2706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2117D-6923-4C6E-952A-7EE473B3F20A}">
      <dsp:nvSpPr>
        <dsp:cNvPr id="0" name=""/>
        <dsp:cNvSpPr/>
      </dsp:nvSpPr>
      <dsp:spPr>
        <a:xfrm>
          <a:off x="2179154" y="1546977"/>
          <a:ext cx="568762" cy="27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59"/>
              </a:lnTo>
              <a:lnTo>
                <a:pt x="568762" y="184459"/>
              </a:lnTo>
              <a:lnTo>
                <a:pt x="568762" y="2706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6324A-F4E7-4C33-916E-A2649F2A50F0}">
      <dsp:nvSpPr>
        <dsp:cNvPr id="0" name=""/>
        <dsp:cNvSpPr/>
      </dsp:nvSpPr>
      <dsp:spPr>
        <a:xfrm>
          <a:off x="1610392" y="1546977"/>
          <a:ext cx="568762" cy="270679"/>
        </a:xfrm>
        <a:custGeom>
          <a:avLst/>
          <a:gdLst/>
          <a:ahLst/>
          <a:cxnLst/>
          <a:rect l="0" t="0" r="0" b="0"/>
          <a:pathLst>
            <a:path>
              <a:moveTo>
                <a:pt x="568762" y="0"/>
              </a:moveTo>
              <a:lnTo>
                <a:pt x="568762" y="184459"/>
              </a:lnTo>
              <a:lnTo>
                <a:pt x="0" y="184459"/>
              </a:lnTo>
              <a:lnTo>
                <a:pt x="0" y="2706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CE358-3E96-4E31-BBA6-693E9CBFA9F0}">
      <dsp:nvSpPr>
        <dsp:cNvPr id="0" name=""/>
        <dsp:cNvSpPr/>
      </dsp:nvSpPr>
      <dsp:spPr>
        <a:xfrm>
          <a:off x="2179154" y="685303"/>
          <a:ext cx="2134732" cy="270679"/>
        </a:xfrm>
        <a:custGeom>
          <a:avLst/>
          <a:gdLst/>
          <a:ahLst/>
          <a:cxnLst/>
          <a:rect l="0" t="0" r="0" b="0"/>
          <a:pathLst>
            <a:path>
              <a:moveTo>
                <a:pt x="2134732" y="0"/>
              </a:moveTo>
              <a:lnTo>
                <a:pt x="2134732" y="184459"/>
              </a:lnTo>
              <a:lnTo>
                <a:pt x="0" y="184459"/>
              </a:lnTo>
              <a:lnTo>
                <a:pt x="0" y="2706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B207B-C7F0-4D9E-8FE2-DD89BBBDE58A}">
      <dsp:nvSpPr>
        <dsp:cNvPr id="0" name=""/>
        <dsp:cNvSpPr/>
      </dsp:nvSpPr>
      <dsp:spPr>
        <a:xfrm>
          <a:off x="427148" y="1546977"/>
          <a:ext cx="91440" cy="270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6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58E79-D59B-4CC4-9427-D22298FDB1A7}">
      <dsp:nvSpPr>
        <dsp:cNvPr id="0" name=""/>
        <dsp:cNvSpPr/>
      </dsp:nvSpPr>
      <dsp:spPr>
        <a:xfrm>
          <a:off x="472868" y="685303"/>
          <a:ext cx="3841018" cy="270679"/>
        </a:xfrm>
        <a:custGeom>
          <a:avLst/>
          <a:gdLst/>
          <a:ahLst/>
          <a:cxnLst/>
          <a:rect l="0" t="0" r="0" b="0"/>
          <a:pathLst>
            <a:path>
              <a:moveTo>
                <a:pt x="3841018" y="0"/>
              </a:moveTo>
              <a:lnTo>
                <a:pt x="3841018" y="184459"/>
              </a:lnTo>
              <a:lnTo>
                <a:pt x="0" y="184459"/>
              </a:lnTo>
              <a:lnTo>
                <a:pt x="0" y="2706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96721-EF3D-4F94-8517-EE82293CBCA8}">
      <dsp:nvSpPr>
        <dsp:cNvPr id="0" name=""/>
        <dsp:cNvSpPr/>
      </dsp:nvSpPr>
      <dsp:spPr>
        <a:xfrm>
          <a:off x="3848536" y="94307"/>
          <a:ext cx="930701" cy="590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CE10F-83E9-42F3-80CD-FE38DDF7F712}">
      <dsp:nvSpPr>
        <dsp:cNvPr id="0" name=""/>
        <dsp:cNvSpPr/>
      </dsp:nvSpPr>
      <dsp:spPr>
        <a:xfrm>
          <a:off x="3951947" y="192548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Pagina principal</a:t>
          </a:r>
        </a:p>
      </dsp:txBody>
      <dsp:txXfrm>
        <a:off x="3969257" y="209858"/>
        <a:ext cx="896081" cy="556375"/>
      </dsp:txXfrm>
    </dsp:sp>
    <dsp:sp modelId="{1DF42D0E-4A7F-40D2-9FC5-D4C97BF98609}">
      <dsp:nvSpPr>
        <dsp:cNvPr id="0" name=""/>
        <dsp:cNvSpPr/>
      </dsp:nvSpPr>
      <dsp:spPr>
        <a:xfrm>
          <a:off x="7517" y="955982"/>
          <a:ext cx="930701" cy="5909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11B60-D164-4F43-8CBF-F041AD39036F}">
      <dsp:nvSpPr>
        <dsp:cNvPr id="0" name=""/>
        <dsp:cNvSpPr/>
      </dsp:nvSpPr>
      <dsp:spPr>
        <a:xfrm>
          <a:off x="110929" y="1054223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Otros (enlaces)</a:t>
          </a:r>
        </a:p>
      </dsp:txBody>
      <dsp:txXfrm>
        <a:off x="128239" y="1071533"/>
        <a:ext cx="896081" cy="556375"/>
      </dsp:txXfrm>
    </dsp:sp>
    <dsp:sp modelId="{28CC2789-F647-4429-A3EF-DF4382BAB0A6}">
      <dsp:nvSpPr>
        <dsp:cNvPr id="0" name=""/>
        <dsp:cNvSpPr/>
      </dsp:nvSpPr>
      <dsp:spPr>
        <a:xfrm>
          <a:off x="7517" y="1817656"/>
          <a:ext cx="930701" cy="2022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BBDF4-0CD4-4E33-AD0C-73E0935A4248}">
      <dsp:nvSpPr>
        <dsp:cNvPr id="0" name=""/>
        <dsp:cNvSpPr/>
      </dsp:nvSpPr>
      <dsp:spPr>
        <a:xfrm>
          <a:off x="110929" y="1915897"/>
          <a:ext cx="930701" cy="2022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.Google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.Yahoo!!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.Bing</a:t>
          </a:r>
        </a:p>
      </dsp:txBody>
      <dsp:txXfrm>
        <a:off x="138188" y="1943156"/>
        <a:ext cx="876183" cy="1967827"/>
      </dsp:txXfrm>
    </dsp:sp>
    <dsp:sp modelId="{DBC5D695-6EDB-4984-98A4-239A99F4816E}">
      <dsp:nvSpPr>
        <dsp:cNvPr id="0" name=""/>
        <dsp:cNvSpPr/>
      </dsp:nvSpPr>
      <dsp:spPr>
        <a:xfrm>
          <a:off x="1713803" y="955982"/>
          <a:ext cx="930701" cy="5909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1D30A-2FD0-4583-ADA5-3C11A8E7BF28}">
      <dsp:nvSpPr>
        <dsp:cNvPr id="0" name=""/>
        <dsp:cNvSpPr/>
      </dsp:nvSpPr>
      <dsp:spPr>
        <a:xfrm>
          <a:off x="1817215" y="1054223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¿Necesita ayuda?</a:t>
          </a:r>
        </a:p>
      </dsp:txBody>
      <dsp:txXfrm>
        <a:off x="1834525" y="1071533"/>
        <a:ext cx="896081" cy="556375"/>
      </dsp:txXfrm>
    </dsp:sp>
    <dsp:sp modelId="{43AE1FE4-F8FB-4532-AF9B-03BC61A8059D}">
      <dsp:nvSpPr>
        <dsp:cNvPr id="0" name=""/>
        <dsp:cNvSpPr/>
      </dsp:nvSpPr>
      <dsp:spPr>
        <a:xfrm>
          <a:off x="1145041" y="1817656"/>
          <a:ext cx="930701" cy="590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6B91D-378E-49DD-AFBC-CCC32940416D}">
      <dsp:nvSpPr>
        <dsp:cNvPr id="0" name=""/>
        <dsp:cNvSpPr/>
      </dsp:nvSpPr>
      <dsp:spPr>
        <a:xfrm>
          <a:off x="1248453" y="1915897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Chat con el personal</a:t>
          </a:r>
        </a:p>
      </dsp:txBody>
      <dsp:txXfrm>
        <a:off x="1265763" y="1933207"/>
        <a:ext cx="896081" cy="556375"/>
      </dsp:txXfrm>
    </dsp:sp>
    <dsp:sp modelId="{4D104FFB-0FBA-4683-BDE3-21665A761E14}">
      <dsp:nvSpPr>
        <dsp:cNvPr id="0" name=""/>
        <dsp:cNvSpPr/>
      </dsp:nvSpPr>
      <dsp:spPr>
        <a:xfrm>
          <a:off x="2282565" y="1817656"/>
          <a:ext cx="930701" cy="1511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44023-85D0-4D6D-A070-8D1CA7B4CCE8}">
      <dsp:nvSpPr>
        <dsp:cNvPr id="0" name=""/>
        <dsp:cNvSpPr/>
      </dsp:nvSpPr>
      <dsp:spPr>
        <a:xfrm>
          <a:off x="2385977" y="1915897"/>
          <a:ext cx="930701" cy="1511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Contáctanos: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.Numero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.Dirección </a:t>
          </a:r>
        </a:p>
      </dsp:txBody>
      <dsp:txXfrm>
        <a:off x="2413236" y="1943156"/>
        <a:ext cx="876183" cy="1456935"/>
      </dsp:txXfrm>
    </dsp:sp>
    <dsp:sp modelId="{62D0E8B8-1502-4888-9A16-998340E15C7B}">
      <dsp:nvSpPr>
        <dsp:cNvPr id="0" name=""/>
        <dsp:cNvSpPr/>
      </dsp:nvSpPr>
      <dsp:spPr>
        <a:xfrm>
          <a:off x="3420089" y="955982"/>
          <a:ext cx="930701" cy="5909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C841E-C627-44CF-8DBC-2EFFC5C84018}">
      <dsp:nvSpPr>
        <dsp:cNvPr id="0" name=""/>
        <dsp:cNvSpPr/>
      </dsp:nvSpPr>
      <dsp:spPr>
        <a:xfrm>
          <a:off x="3523501" y="1054223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Preguntas frecuentes</a:t>
          </a:r>
        </a:p>
      </dsp:txBody>
      <dsp:txXfrm>
        <a:off x="3540811" y="1071533"/>
        <a:ext cx="896081" cy="556375"/>
      </dsp:txXfrm>
    </dsp:sp>
    <dsp:sp modelId="{5A193E9F-7F9F-4170-9328-3D111FB2B97E}">
      <dsp:nvSpPr>
        <dsp:cNvPr id="0" name=""/>
        <dsp:cNvSpPr/>
      </dsp:nvSpPr>
      <dsp:spPr>
        <a:xfrm>
          <a:off x="3420089" y="1817656"/>
          <a:ext cx="930701" cy="2230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212F4-7399-4243-80CC-6618793617E7}">
      <dsp:nvSpPr>
        <dsp:cNvPr id="0" name=""/>
        <dsp:cNvSpPr/>
      </dsp:nvSpPr>
      <dsp:spPr>
        <a:xfrm>
          <a:off x="3523501" y="1915897"/>
          <a:ext cx="930701" cy="223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.</a:t>
          </a:r>
        </a:p>
      </dsp:txBody>
      <dsp:txXfrm>
        <a:off x="3550760" y="1943156"/>
        <a:ext cx="876183" cy="2176082"/>
      </dsp:txXfrm>
    </dsp:sp>
    <dsp:sp modelId="{B488EFD4-ACCF-4E98-9F85-507018A79DDE}">
      <dsp:nvSpPr>
        <dsp:cNvPr id="0" name=""/>
        <dsp:cNvSpPr/>
      </dsp:nvSpPr>
      <dsp:spPr>
        <a:xfrm>
          <a:off x="7027035" y="955982"/>
          <a:ext cx="1498559" cy="10111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EBFE-04EB-4AC3-B59E-61896E3A87F2}">
      <dsp:nvSpPr>
        <dsp:cNvPr id="0" name=""/>
        <dsp:cNvSpPr/>
      </dsp:nvSpPr>
      <dsp:spPr>
        <a:xfrm>
          <a:off x="7130446" y="1054223"/>
          <a:ext cx="1498559" cy="1011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Introducción Lenguajes de Programación </a:t>
          </a:r>
        </a:p>
      </dsp:txBody>
      <dsp:txXfrm>
        <a:off x="7160061" y="1083838"/>
        <a:ext cx="1439329" cy="951898"/>
      </dsp:txXfrm>
    </dsp:sp>
    <dsp:sp modelId="{BF45A87A-3A11-49BD-8FB8-F9103301D7C6}">
      <dsp:nvSpPr>
        <dsp:cNvPr id="0" name=""/>
        <dsp:cNvSpPr/>
      </dsp:nvSpPr>
      <dsp:spPr>
        <a:xfrm>
          <a:off x="4557613" y="2237789"/>
          <a:ext cx="930701" cy="590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3CD3E-33BD-4257-B99B-25C3E827AB48}">
      <dsp:nvSpPr>
        <dsp:cNvPr id="0" name=""/>
        <dsp:cNvSpPr/>
      </dsp:nvSpPr>
      <dsp:spPr>
        <a:xfrm>
          <a:off x="4661025" y="2336030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C++</a:t>
          </a:r>
        </a:p>
      </dsp:txBody>
      <dsp:txXfrm>
        <a:off x="4678335" y="2353340"/>
        <a:ext cx="896081" cy="556375"/>
      </dsp:txXfrm>
    </dsp:sp>
    <dsp:sp modelId="{12B6CCB6-2D9A-4897-834E-D3FA4AFBD6E2}">
      <dsp:nvSpPr>
        <dsp:cNvPr id="0" name=""/>
        <dsp:cNvSpPr/>
      </dsp:nvSpPr>
      <dsp:spPr>
        <a:xfrm>
          <a:off x="4557613" y="3099464"/>
          <a:ext cx="930701" cy="1342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34779-3C7D-4EFA-A59D-09D73899CA0A}">
      <dsp:nvSpPr>
        <dsp:cNvPr id="0" name=""/>
        <dsp:cNvSpPr/>
      </dsp:nvSpPr>
      <dsp:spPr>
        <a:xfrm>
          <a:off x="4661025" y="3197704"/>
          <a:ext cx="930701" cy="1342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.Objetivo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.Orientación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.Uso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.Historia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.Conocer más</a:t>
          </a:r>
        </a:p>
      </dsp:txBody>
      <dsp:txXfrm>
        <a:off x="4688284" y="3224963"/>
        <a:ext cx="876183" cy="1288194"/>
      </dsp:txXfrm>
    </dsp:sp>
    <dsp:sp modelId="{0226AF15-8AE2-4BB1-8BE9-959C935E1B96}">
      <dsp:nvSpPr>
        <dsp:cNvPr id="0" name=""/>
        <dsp:cNvSpPr/>
      </dsp:nvSpPr>
      <dsp:spPr>
        <a:xfrm>
          <a:off x="4557613" y="4712855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7C979-D9E7-44EB-AB13-3D70195666C2}">
      <dsp:nvSpPr>
        <dsp:cNvPr id="0" name=""/>
        <dsp:cNvSpPr/>
      </dsp:nvSpPr>
      <dsp:spPr>
        <a:xfrm>
          <a:off x="4661025" y="4811095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Conocer más</a:t>
          </a:r>
        </a:p>
      </dsp:txBody>
      <dsp:txXfrm>
        <a:off x="4678335" y="4828405"/>
        <a:ext cx="896081" cy="556375"/>
      </dsp:txXfrm>
    </dsp:sp>
    <dsp:sp modelId="{82535318-648A-4D18-9478-287EB74C239B}">
      <dsp:nvSpPr>
        <dsp:cNvPr id="0" name=""/>
        <dsp:cNvSpPr/>
      </dsp:nvSpPr>
      <dsp:spPr>
        <a:xfrm>
          <a:off x="4557613" y="5574529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E2CA0-28B7-44C1-AD2F-B20CF7FA874E}">
      <dsp:nvSpPr>
        <dsp:cNvPr id="0" name=""/>
        <dsp:cNvSpPr/>
      </dsp:nvSpPr>
      <dsp:spPr>
        <a:xfrm>
          <a:off x="4661025" y="5672770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.Pagina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.Video</a:t>
          </a:r>
        </a:p>
      </dsp:txBody>
      <dsp:txXfrm>
        <a:off x="4678335" y="5690080"/>
        <a:ext cx="896081" cy="556375"/>
      </dsp:txXfrm>
    </dsp:sp>
    <dsp:sp modelId="{9F966133-5987-42E2-A8B4-FB7530C24272}">
      <dsp:nvSpPr>
        <dsp:cNvPr id="0" name=""/>
        <dsp:cNvSpPr/>
      </dsp:nvSpPr>
      <dsp:spPr>
        <a:xfrm>
          <a:off x="5695138" y="2237789"/>
          <a:ext cx="930701" cy="590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AEF24-3D8F-414A-8B24-48DF710D1793}">
      <dsp:nvSpPr>
        <dsp:cNvPr id="0" name=""/>
        <dsp:cNvSpPr/>
      </dsp:nvSpPr>
      <dsp:spPr>
        <a:xfrm>
          <a:off x="5798549" y="2336030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Java</a:t>
          </a:r>
        </a:p>
      </dsp:txBody>
      <dsp:txXfrm>
        <a:off x="5815859" y="2353340"/>
        <a:ext cx="896081" cy="556375"/>
      </dsp:txXfrm>
    </dsp:sp>
    <dsp:sp modelId="{9F56D83D-21C3-4F46-A815-85702DC4A87B}">
      <dsp:nvSpPr>
        <dsp:cNvPr id="0" name=""/>
        <dsp:cNvSpPr/>
      </dsp:nvSpPr>
      <dsp:spPr>
        <a:xfrm>
          <a:off x="5695138" y="3099464"/>
          <a:ext cx="930701" cy="14848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ABC79-A026-492C-B383-4B663E41941A}">
      <dsp:nvSpPr>
        <dsp:cNvPr id="0" name=""/>
        <dsp:cNvSpPr/>
      </dsp:nvSpPr>
      <dsp:spPr>
        <a:xfrm>
          <a:off x="5798549" y="3197704"/>
          <a:ext cx="930701" cy="1484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.Objetivo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.Orientación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.Uso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.Historia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.Conocer más</a:t>
          </a:r>
        </a:p>
      </dsp:txBody>
      <dsp:txXfrm>
        <a:off x="5825808" y="3224963"/>
        <a:ext cx="876183" cy="1430304"/>
      </dsp:txXfrm>
    </dsp:sp>
    <dsp:sp modelId="{F3F8BE40-D669-4371-965B-751FCD89B08C}">
      <dsp:nvSpPr>
        <dsp:cNvPr id="0" name=""/>
        <dsp:cNvSpPr/>
      </dsp:nvSpPr>
      <dsp:spPr>
        <a:xfrm>
          <a:off x="5695138" y="4854965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8865A-A765-4BF4-BDA2-315B562B5B2F}">
      <dsp:nvSpPr>
        <dsp:cNvPr id="0" name=""/>
        <dsp:cNvSpPr/>
      </dsp:nvSpPr>
      <dsp:spPr>
        <a:xfrm>
          <a:off x="5798549" y="4953206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Conocer más</a:t>
          </a:r>
        </a:p>
      </dsp:txBody>
      <dsp:txXfrm>
        <a:off x="5815859" y="4970516"/>
        <a:ext cx="896081" cy="556375"/>
      </dsp:txXfrm>
    </dsp:sp>
    <dsp:sp modelId="{982B4561-F111-4CC6-863B-82BB7237173C}">
      <dsp:nvSpPr>
        <dsp:cNvPr id="0" name=""/>
        <dsp:cNvSpPr/>
      </dsp:nvSpPr>
      <dsp:spPr>
        <a:xfrm>
          <a:off x="5695138" y="5716640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86575-3B43-4983-B4AD-4EDF70CD0FAD}">
      <dsp:nvSpPr>
        <dsp:cNvPr id="0" name=""/>
        <dsp:cNvSpPr/>
      </dsp:nvSpPr>
      <dsp:spPr>
        <a:xfrm>
          <a:off x="5798549" y="5814881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.Página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.Video</a:t>
          </a:r>
        </a:p>
      </dsp:txBody>
      <dsp:txXfrm>
        <a:off x="5815859" y="5832191"/>
        <a:ext cx="896081" cy="556375"/>
      </dsp:txXfrm>
    </dsp:sp>
    <dsp:sp modelId="{D84B50B1-9E41-4C00-A522-DD470072F6CA}">
      <dsp:nvSpPr>
        <dsp:cNvPr id="0" name=""/>
        <dsp:cNvSpPr/>
      </dsp:nvSpPr>
      <dsp:spPr>
        <a:xfrm>
          <a:off x="6832662" y="2237789"/>
          <a:ext cx="930701" cy="590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8937-A7E6-421C-95E0-E794F116B5C5}">
      <dsp:nvSpPr>
        <dsp:cNvPr id="0" name=""/>
        <dsp:cNvSpPr/>
      </dsp:nvSpPr>
      <dsp:spPr>
        <a:xfrm>
          <a:off x="6936073" y="2336030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Pascal</a:t>
          </a:r>
        </a:p>
      </dsp:txBody>
      <dsp:txXfrm>
        <a:off x="6953383" y="2353340"/>
        <a:ext cx="896081" cy="556375"/>
      </dsp:txXfrm>
    </dsp:sp>
    <dsp:sp modelId="{C513395F-8B99-44A6-A2FC-75F78069A733}">
      <dsp:nvSpPr>
        <dsp:cNvPr id="0" name=""/>
        <dsp:cNvSpPr/>
      </dsp:nvSpPr>
      <dsp:spPr>
        <a:xfrm>
          <a:off x="6832662" y="3099464"/>
          <a:ext cx="930701" cy="15643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9B8C7-47A5-4C7A-BF5D-095F744C1E88}">
      <dsp:nvSpPr>
        <dsp:cNvPr id="0" name=""/>
        <dsp:cNvSpPr/>
      </dsp:nvSpPr>
      <dsp:spPr>
        <a:xfrm>
          <a:off x="6936073" y="3197704"/>
          <a:ext cx="930701" cy="1564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.Objetivo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.Orientación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.Historia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.Conocer más</a:t>
          </a:r>
        </a:p>
      </dsp:txBody>
      <dsp:txXfrm>
        <a:off x="6963332" y="3224963"/>
        <a:ext cx="876183" cy="1509823"/>
      </dsp:txXfrm>
    </dsp:sp>
    <dsp:sp modelId="{D19D3EF4-5E7D-4FDD-B214-A7FA06C683ED}">
      <dsp:nvSpPr>
        <dsp:cNvPr id="0" name=""/>
        <dsp:cNvSpPr/>
      </dsp:nvSpPr>
      <dsp:spPr>
        <a:xfrm>
          <a:off x="6832662" y="4934484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DF368-7904-471B-ADDC-8CBA2D314C9A}">
      <dsp:nvSpPr>
        <dsp:cNvPr id="0" name=""/>
        <dsp:cNvSpPr/>
      </dsp:nvSpPr>
      <dsp:spPr>
        <a:xfrm>
          <a:off x="6936073" y="5032725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Conocer más</a:t>
          </a:r>
        </a:p>
      </dsp:txBody>
      <dsp:txXfrm>
        <a:off x="6953383" y="5050035"/>
        <a:ext cx="896081" cy="556375"/>
      </dsp:txXfrm>
    </dsp:sp>
    <dsp:sp modelId="{16EF6C4F-35E6-43C3-9F59-51E57BA81D99}">
      <dsp:nvSpPr>
        <dsp:cNvPr id="0" name=""/>
        <dsp:cNvSpPr/>
      </dsp:nvSpPr>
      <dsp:spPr>
        <a:xfrm>
          <a:off x="6832662" y="5796158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2E763-AC0F-46FB-9072-B5A56D577915}">
      <dsp:nvSpPr>
        <dsp:cNvPr id="0" name=""/>
        <dsp:cNvSpPr/>
      </dsp:nvSpPr>
      <dsp:spPr>
        <a:xfrm>
          <a:off x="6936073" y="5894399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.Página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.Video </a:t>
          </a:r>
        </a:p>
      </dsp:txBody>
      <dsp:txXfrm>
        <a:off x="6953383" y="5911709"/>
        <a:ext cx="896081" cy="556375"/>
      </dsp:txXfrm>
    </dsp:sp>
    <dsp:sp modelId="{4051F2A2-492D-49B6-86DC-D10CCAC23586}">
      <dsp:nvSpPr>
        <dsp:cNvPr id="0" name=""/>
        <dsp:cNvSpPr/>
      </dsp:nvSpPr>
      <dsp:spPr>
        <a:xfrm>
          <a:off x="7970186" y="2237789"/>
          <a:ext cx="930701" cy="590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3589C-D074-4497-9A13-88EB48F5B851}">
      <dsp:nvSpPr>
        <dsp:cNvPr id="0" name=""/>
        <dsp:cNvSpPr/>
      </dsp:nvSpPr>
      <dsp:spPr>
        <a:xfrm>
          <a:off x="8073597" y="2336030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Python</a:t>
          </a:r>
        </a:p>
      </dsp:txBody>
      <dsp:txXfrm>
        <a:off x="8090907" y="2353340"/>
        <a:ext cx="896081" cy="556375"/>
      </dsp:txXfrm>
    </dsp:sp>
    <dsp:sp modelId="{F655C27D-F780-491C-8757-0A8A51D4B328}">
      <dsp:nvSpPr>
        <dsp:cNvPr id="0" name=""/>
        <dsp:cNvSpPr/>
      </dsp:nvSpPr>
      <dsp:spPr>
        <a:xfrm>
          <a:off x="7970186" y="3099464"/>
          <a:ext cx="930701" cy="155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A1788-A1DD-4AB3-A4B0-C977A68B7084}">
      <dsp:nvSpPr>
        <dsp:cNvPr id="0" name=""/>
        <dsp:cNvSpPr/>
      </dsp:nvSpPr>
      <dsp:spPr>
        <a:xfrm>
          <a:off x="8073597" y="3197704"/>
          <a:ext cx="930701" cy="1555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.Objetivo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.Orientación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.Historia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.Conocer más</a:t>
          </a:r>
        </a:p>
      </dsp:txBody>
      <dsp:txXfrm>
        <a:off x="8100856" y="3224963"/>
        <a:ext cx="876183" cy="1500792"/>
      </dsp:txXfrm>
    </dsp:sp>
    <dsp:sp modelId="{3BE024A0-535A-479C-B825-5FFE8598E67E}">
      <dsp:nvSpPr>
        <dsp:cNvPr id="0" name=""/>
        <dsp:cNvSpPr/>
      </dsp:nvSpPr>
      <dsp:spPr>
        <a:xfrm>
          <a:off x="7970186" y="4925453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C6750-FAE1-4CD3-8427-92D34DEDDFCA}">
      <dsp:nvSpPr>
        <dsp:cNvPr id="0" name=""/>
        <dsp:cNvSpPr/>
      </dsp:nvSpPr>
      <dsp:spPr>
        <a:xfrm>
          <a:off x="8073597" y="5023694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Conocer más</a:t>
          </a:r>
        </a:p>
      </dsp:txBody>
      <dsp:txXfrm>
        <a:off x="8090907" y="5041004"/>
        <a:ext cx="896081" cy="556375"/>
      </dsp:txXfrm>
    </dsp:sp>
    <dsp:sp modelId="{591CD6B5-2268-4E22-9E95-EC7820E5EF18}">
      <dsp:nvSpPr>
        <dsp:cNvPr id="0" name=""/>
        <dsp:cNvSpPr/>
      </dsp:nvSpPr>
      <dsp:spPr>
        <a:xfrm>
          <a:off x="7970186" y="5787128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1A5A0-9447-432A-A163-54CE882B9F7F}">
      <dsp:nvSpPr>
        <dsp:cNvPr id="0" name=""/>
        <dsp:cNvSpPr/>
      </dsp:nvSpPr>
      <dsp:spPr>
        <a:xfrm>
          <a:off x="8073597" y="5885369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.Página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.Video</a:t>
          </a:r>
        </a:p>
      </dsp:txBody>
      <dsp:txXfrm>
        <a:off x="8090907" y="5902679"/>
        <a:ext cx="896081" cy="556375"/>
      </dsp:txXfrm>
    </dsp:sp>
    <dsp:sp modelId="{52F80792-BB7F-44CD-BCC8-1074F4DA4165}">
      <dsp:nvSpPr>
        <dsp:cNvPr id="0" name=""/>
        <dsp:cNvSpPr/>
      </dsp:nvSpPr>
      <dsp:spPr>
        <a:xfrm>
          <a:off x="9107710" y="2237789"/>
          <a:ext cx="930701" cy="590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2DC13-F79F-4B58-9198-5DE0CDAD855D}">
      <dsp:nvSpPr>
        <dsp:cNvPr id="0" name=""/>
        <dsp:cNvSpPr/>
      </dsp:nvSpPr>
      <dsp:spPr>
        <a:xfrm>
          <a:off x="9211121" y="2336030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PHP</a:t>
          </a:r>
          <a:endParaRPr lang="es-ES" sz="1100" kern="1200" dirty="0"/>
        </a:p>
      </dsp:txBody>
      <dsp:txXfrm>
        <a:off x="9228431" y="2353340"/>
        <a:ext cx="896081" cy="556375"/>
      </dsp:txXfrm>
    </dsp:sp>
    <dsp:sp modelId="{8B6AB9B8-C4AB-45A8-97D0-DE8F68D11C4D}">
      <dsp:nvSpPr>
        <dsp:cNvPr id="0" name=""/>
        <dsp:cNvSpPr/>
      </dsp:nvSpPr>
      <dsp:spPr>
        <a:xfrm>
          <a:off x="9107710" y="3099464"/>
          <a:ext cx="930701" cy="1590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FF92E-E5ED-492D-8E03-FACFD935F79E}">
      <dsp:nvSpPr>
        <dsp:cNvPr id="0" name=""/>
        <dsp:cNvSpPr/>
      </dsp:nvSpPr>
      <dsp:spPr>
        <a:xfrm>
          <a:off x="9211121" y="3197704"/>
          <a:ext cx="930701" cy="1590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.Objetivo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.Orientación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.Historia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.Conocer más</a:t>
          </a:r>
        </a:p>
      </dsp:txBody>
      <dsp:txXfrm>
        <a:off x="9238380" y="3224963"/>
        <a:ext cx="876183" cy="1536329"/>
      </dsp:txXfrm>
    </dsp:sp>
    <dsp:sp modelId="{A23F92D1-B160-47EA-ABF8-4D6282DE5C7F}">
      <dsp:nvSpPr>
        <dsp:cNvPr id="0" name=""/>
        <dsp:cNvSpPr/>
      </dsp:nvSpPr>
      <dsp:spPr>
        <a:xfrm>
          <a:off x="9107710" y="4960990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38A5B-3674-41D2-89D8-545846290292}">
      <dsp:nvSpPr>
        <dsp:cNvPr id="0" name=""/>
        <dsp:cNvSpPr/>
      </dsp:nvSpPr>
      <dsp:spPr>
        <a:xfrm>
          <a:off x="9211121" y="5059231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Conocer más</a:t>
          </a:r>
        </a:p>
      </dsp:txBody>
      <dsp:txXfrm>
        <a:off x="9228431" y="5076541"/>
        <a:ext cx="896081" cy="556375"/>
      </dsp:txXfrm>
    </dsp:sp>
    <dsp:sp modelId="{4CE1FDD3-900D-4DB6-86A6-EBBCE31A3448}">
      <dsp:nvSpPr>
        <dsp:cNvPr id="0" name=""/>
        <dsp:cNvSpPr/>
      </dsp:nvSpPr>
      <dsp:spPr>
        <a:xfrm>
          <a:off x="9107710" y="5822664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EBC43-B002-4315-9C83-F24CC48E4020}">
      <dsp:nvSpPr>
        <dsp:cNvPr id="0" name=""/>
        <dsp:cNvSpPr/>
      </dsp:nvSpPr>
      <dsp:spPr>
        <a:xfrm>
          <a:off x="9211121" y="5920905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.Página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.Video</a:t>
          </a:r>
        </a:p>
      </dsp:txBody>
      <dsp:txXfrm>
        <a:off x="9228431" y="5938215"/>
        <a:ext cx="896081" cy="556375"/>
      </dsp:txXfrm>
    </dsp:sp>
    <dsp:sp modelId="{EECD7633-2D57-4C5F-A54C-334FF97AF34D}">
      <dsp:nvSpPr>
        <dsp:cNvPr id="0" name=""/>
        <dsp:cNvSpPr/>
      </dsp:nvSpPr>
      <dsp:spPr>
        <a:xfrm>
          <a:off x="10245234" y="2237789"/>
          <a:ext cx="939105" cy="645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C7499-3935-4299-BE52-9E23817E07C9}">
      <dsp:nvSpPr>
        <dsp:cNvPr id="0" name=""/>
        <dsp:cNvSpPr/>
      </dsp:nvSpPr>
      <dsp:spPr>
        <a:xfrm>
          <a:off x="10348645" y="2336030"/>
          <a:ext cx="939105" cy="645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/>
            <a:t>Visual BASIC</a:t>
          </a:r>
        </a:p>
      </dsp:txBody>
      <dsp:txXfrm>
        <a:off x="10367560" y="2354945"/>
        <a:ext cx="901275" cy="607986"/>
      </dsp:txXfrm>
    </dsp:sp>
    <dsp:sp modelId="{6F549F73-EF21-45AF-9D58-00809D362119}">
      <dsp:nvSpPr>
        <dsp:cNvPr id="0" name=""/>
        <dsp:cNvSpPr/>
      </dsp:nvSpPr>
      <dsp:spPr>
        <a:xfrm>
          <a:off x="10249436" y="3154284"/>
          <a:ext cx="930701" cy="14739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88713-F9F2-419C-8A37-6D7BB623EE5F}">
      <dsp:nvSpPr>
        <dsp:cNvPr id="0" name=""/>
        <dsp:cNvSpPr/>
      </dsp:nvSpPr>
      <dsp:spPr>
        <a:xfrm>
          <a:off x="10352847" y="3252525"/>
          <a:ext cx="930701" cy="1473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/>
            <a:t>.Objetivo</a:t>
          </a:r>
          <a:endParaRPr lang="es-MX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.Orientación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.Historia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.Conocer más</a:t>
          </a:r>
        </a:p>
      </dsp:txBody>
      <dsp:txXfrm>
        <a:off x="10380106" y="3279784"/>
        <a:ext cx="876183" cy="1419471"/>
      </dsp:txXfrm>
    </dsp:sp>
    <dsp:sp modelId="{E96F40CD-A8E8-4ADD-9962-70DF390991B0}">
      <dsp:nvSpPr>
        <dsp:cNvPr id="0" name=""/>
        <dsp:cNvSpPr/>
      </dsp:nvSpPr>
      <dsp:spPr>
        <a:xfrm>
          <a:off x="10249436" y="4898953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77773-4319-4726-AEA5-61F9A052AB46}">
      <dsp:nvSpPr>
        <dsp:cNvPr id="0" name=""/>
        <dsp:cNvSpPr/>
      </dsp:nvSpPr>
      <dsp:spPr>
        <a:xfrm>
          <a:off x="10352847" y="4997194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Conocer más</a:t>
          </a:r>
        </a:p>
      </dsp:txBody>
      <dsp:txXfrm>
        <a:off x="10370157" y="5014504"/>
        <a:ext cx="896081" cy="556375"/>
      </dsp:txXfrm>
    </dsp:sp>
    <dsp:sp modelId="{72E938E4-A38F-4F98-B324-CF6D136AB148}">
      <dsp:nvSpPr>
        <dsp:cNvPr id="0" name=""/>
        <dsp:cNvSpPr/>
      </dsp:nvSpPr>
      <dsp:spPr>
        <a:xfrm>
          <a:off x="10249436" y="5760628"/>
          <a:ext cx="930701" cy="590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7D17A-5BCA-4296-907E-79746302ED65}">
      <dsp:nvSpPr>
        <dsp:cNvPr id="0" name=""/>
        <dsp:cNvSpPr/>
      </dsp:nvSpPr>
      <dsp:spPr>
        <a:xfrm>
          <a:off x="10352847" y="5858868"/>
          <a:ext cx="930701" cy="590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.Página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/>
            <a:t>.Video</a:t>
          </a:r>
        </a:p>
      </dsp:txBody>
      <dsp:txXfrm>
        <a:off x="10370157" y="5876178"/>
        <a:ext cx="896081" cy="55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13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28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86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08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2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41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97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3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78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05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95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E22B-7A65-4C12-BD1F-3A657F54CC80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E0CC-2E89-44FF-9FA6-04F2C8542F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7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53600411"/>
              </p:ext>
            </p:extLst>
          </p:nvPr>
        </p:nvGraphicFramePr>
        <p:xfrm>
          <a:off x="538921" y="251791"/>
          <a:ext cx="11295269" cy="6606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409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136</Words>
  <Application>Microsoft Office PowerPoint</Application>
  <PresentationFormat>Panorámica</PresentationFormat>
  <Paragraphs>63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Blas Montante Delgado</dc:creator>
  <cp:lastModifiedBy>usuario</cp:lastModifiedBy>
  <cp:revision>9</cp:revision>
  <dcterms:created xsi:type="dcterms:W3CDTF">2019-03-14T17:47:51Z</dcterms:created>
  <dcterms:modified xsi:type="dcterms:W3CDTF">2019-03-15T02:21:32Z</dcterms:modified>
</cp:coreProperties>
</file>