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di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el en verticale teks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e titel en teks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el en 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ekop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Inhoud van twe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Vergelijking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eeg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Inhoud met bijschrif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Afbeelding met bijschrif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216" y="5838824"/>
            <a:ext cx="20764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162" y="366603"/>
            <a:ext cx="6896417" cy="64913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685800" y="197728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Kinecting Pepper</a:t>
            </a:r>
            <a:endParaRPr b="0" i="0" sz="54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419872" y="4005064"/>
            <a:ext cx="5544616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Een onderzoek naar de mogelijkheden van </a:t>
            </a:r>
            <a:r>
              <a:rPr b="0" i="0" lang="en-US" sz="2000" u="none" cap="none" strike="sng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robot Pepper</a:t>
            </a:r>
            <a:r>
              <a:rPr b="0" i="0" lang="en-US" sz="2000" u="non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Kinect</a:t>
            </a:r>
            <a:endParaRPr b="0" i="0" sz="2000" u="none" cap="non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804248" y="3356992"/>
            <a:ext cx="1872208" cy="7200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15340" r="0" t="0"/>
          <a:stretch/>
        </p:blipFill>
        <p:spPr>
          <a:xfrm>
            <a:off x="0" y="1409700"/>
            <a:ext cx="29838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Wat houdt ons project in</a:t>
            </a:r>
            <a:endParaRPr b="0" i="0" sz="4000" u="none" cap="non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636275" y="1751375"/>
            <a:ext cx="59271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Artsen assisteren bij vaststellen beweeglijkheid schouder met behulp van een diepte camera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Schouderbewegingen van schouder- patiënten opnemen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15340" r="0" t="0"/>
          <a:stretch/>
        </p:blipFill>
        <p:spPr>
          <a:xfrm>
            <a:off x="0" y="1409700"/>
            <a:ext cx="29838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Pepper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300" y="460629"/>
            <a:ext cx="5572159" cy="21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931250" y="2958900"/>
            <a:ext cx="58257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Realsense camera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Ondersteuning gestopt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Kinect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3082400" y="533404"/>
            <a:ext cx="5486400" cy="18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2037" l="26958" r="26204" t="6014"/>
          <a:stretch/>
        </p:blipFill>
        <p:spPr>
          <a:xfrm>
            <a:off x="3853025" y="2285975"/>
            <a:ext cx="4442952" cy="366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41050" y="1613100"/>
            <a:ext cx="3051000" cy="4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Microsoft Kinect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Kinect SDK heeft meer ondersteuning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Werken met Kinect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1828800" y="2377754"/>
            <a:ext cx="5486400" cy="1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Wat hebben wij de afgelopen week gedaan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63675" y="1631550"/>
            <a:ext cx="80655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70100" y="1502500"/>
            <a:ext cx="83421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exploration &amp; validation</a:t>
            </a:r>
            <a:endParaRPr sz="2400"/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450" y="2220175"/>
            <a:ext cx="3967800" cy="27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75" y="2571750"/>
            <a:ext cx="3673750" cy="2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Validatie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666400" y="2674513"/>
            <a:ext cx="30204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Handmatig hoeken berekenen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Chrome plugin</a:t>
            </a:r>
            <a:endParaRPr sz="2400"/>
          </a:p>
        </p:txBody>
      </p:sp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48" y="1989275"/>
            <a:ext cx="5253750" cy="4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Waar gaan wij naartoe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51675" y="1391875"/>
            <a:ext cx="82407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Verder met data exploration &amp; validation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Maat van symmetrie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Patiënten dataset proberen te verkrijgen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Vragen?</a:t>
            </a:r>
            <a:endParaRPr b="0" i="0" sz="4000" u="none" cap="none" strike="noStrike">
              <a:solidFill>
                <a:srgbClr val="C203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