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7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457200" y="400140"/>
            <a:ext cx="82293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4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subTitle"/>
          </p:nvPr>
        </p:nvSpPr>
        <p:spPr>
          <a:xfrm>
            <a:off x="457200" y="400140"/>
            <a:ext cx="82293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65510"/>
            <a:ext cx="91437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9143700" cy="27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685800" y="1028700"/>
            <a:ext cx="78483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13770"/>
            <a:ext cx="28950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429000" y="13770"/>
            <a:ext cx="41145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620120" y="13770"/>
            <a:ext cx="10662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Shape 57"/>
          <p:cNvCxnSpPr/>
          <p:nvPr/>
        </p:nvCxnSpPr>
        <p:spPr>
          <a:xfrm>
            <a:off x="685800" y="2548800"/>
            <a:ext cx="7848300" cy="1200"/>
          </a:xfrm>
          <a:prstGeom prst="straightConnector1">
            <a:avLst/>
          </a:prstGeom>
          <a:noFill/>
          <a:ln cap="flat" cmpd="sng" w="190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165510"/>
            <a:ext cx="91437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9143700" cy="27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13770"/>
            <a:ext cx="28950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429000" y="13770"/>
            <a:ext cx="41145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7620120" y="13770"/>
            <a:ext cx="10662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4ewJBv7G_m-l3rr7XaF9S6UZZQm-f6Sk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685800" y="148284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SzPts val="5400"/>
              <a:buFont typeface="Arial"/>
              <a:buNone/>
            </a:pPr>
            <a:r>
              <a:rPr b="0" i="0" lang="nl" sz="5400" u="none" cap="none" strike="noStrike">
                <a:solidFill>
                  <a:srgbClr val="C20302"/>
                </a:solidFill>
                <a:latin typeface="Arial"/>
                <a:ea typeface="Arial"/>
                <a:cs typeface="Arial"/>
                <a:sym typeface="Arial"/>
              </a:rPr>
              <a:t>VOORTGANG ONDERZOEK PEPPER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420000" y="3003750"/>
            <a:ext cx="5544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804360" y="2517750"/>
            <a:ext cx="1872000" cy="53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35010" l="0" r="0" t="0"/>
          <a:stretch/>
        </p:blipFill>
        <p:spPr>
          <a:xfrm>
            <a:off x="1828625" y="3003753"/>
            <a:ext cx="5486400" cy="13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Komende weken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nl"/>
              <a:t>Dataset goed nalopen en indien nodig compleet maken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Het treintje zo goed mogelijk werkend krijgen en documenteren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Artikel afronden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Documenten voor de volgende groep maken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nl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Vragen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700" y="1408350"/>
            <a:ext cx="3422225" cy="29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Terugkijken, wat hebben we?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Applicatie voor opnemen Kinect data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Treintje voor opschonen, bijsnijden, roteren data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nl"/>
              <a:t>Grafieken van verschillende zaken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Een aantal clustering pogingen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Wat willen we opleveren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Applicatie Kinect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Handleiding applicatie Kinect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Goed werkend treintje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 ontwerp dashboard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Artikel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Onze bevindingen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Daarnaast:</a:t>
            </a:r>
            <a:endParaRPr>
              <a:solidFill>
                <a:schemeClr val="dk1"/>
              </a:solidFill>
            </a:endParaRPr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Presentatie LUMC</a:t>
            </a:r>
            <a:endParaRPr>
              <a:solidFill>
                <a:schemeClr val="dk1"/>
              </a:solidFill>
            </a:endParaRPr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Presentatie Innovation Playground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Afgelopen</a:t>
            </a:r>
            <a:r>
              <a:rPr b="0" i="0" lang="nl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wee</a:t>
            </a:r>
            <a:r>
              <a:rPr lang="nl" sz="4000">
                <a:solidFill>
                  <a:srgbClr val="FF0000"/>
                </a:solidFill>
              </a:rPr>
              <a:t>k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Afmaken producten die we willen opleveren: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Afspraak met Vermeulen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nl"/>
              <a:t>Handleiding + stappenplan opnameprogramma Kinect</a:t>
            </a:r>
            <a:endParaRPr/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nl">
                <a:solidFill>
                  <a:schemeClr val="dk1"/>
                </a:solidFill>
              </a:rPr>
              <a:t>Artikel opzet gemaakt</a:t>
            </a:r>
            <a:endParaRPr/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nl">
                <a:solidFill>
                  <a:schemeClr val="dk1"/>
                </a:solidFill>
              </a:rPr>
              <a:t>Dashboard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nl"/>
              <a:t>Opname treintje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Clustering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400" y="819675"/>
            <a:ext cx="6284600" cy="43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Presentatie LUMC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Antwoord van Vermeulen: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Helaas kan dit niet meer voordat de minor stopt.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/>
              <a:t>Presentatie </a:t>
            </a:r>
            <a:r>
              <a:rPr lang="nl"/>
              <a:t>alsnog</a:t>
            </a:r>
            <a:r>
              <a:rPr lang="nl"/>
              <a:t> doen na 2 Februari.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Dashboard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01" y="476725"/>
            <a:ext cx="8389600" cy="42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Dashboard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5" y="397787"/>
            <a:ext cx="8590150" cy="4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Opname treintje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 title="trein_demo.mp4">
            <a:hlinkClick r:id="rId3"/>
          </p:cNvPr>
          <p:cNvSpPr/>
          <p:nvPr/>
        </p:nvSpPr>
        <p:spPr>
          <a:xfrm>
            <a:off x="2378900" y="1200150"/>
            <a:ext cx="457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