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600200"/>
            <a:ext cx="61113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nl-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685800" y="3398400"/>
            <a:ext cx="7848360" cy="1440"/>
          </a:xfrm>
          <a:prstGeom prst="straightConnector1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nl-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4.jpg"/><Relationship Id="rId7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/>
        <p:spPr>
          <a:xfrm>
            <a:off x="7048080" y="5838840"/>
            <a:ext cx="2076120" cy="10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160" y="366480"/>
            <a:ext cx="6896160" cy="649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85800" y="19771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5400" u="none" cap="none" strike="noStrike">
                <a:solidFill>
                  <a:srgbClr val="C20302"/>
                </a:solidFill>
                <a:latin typeface="Arial"/>
                <a:ea typeface="Arial"/>
                <a:cs typeface="Arial"/>
                <a:sym typeface="Arial"/>
              </a:rPr>
              <a:t>VOORTGANG ONDERZOEK PEPPER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420000" y="4005000"/>
            <a:ext cx="5544360" cy="15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804360" y="3357000"/>
            <a:ext cx="1872000" cy="716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Procedure code verandering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Elke task heeft een code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Elke task heeft zijn eigen branch (feature branching)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Klaar met code? Maak een pull request.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Code review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Commit squash en merge met master</a:t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Inhoud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Evenement meeting</a:t>
            </a:r>
            <a:endParaRPr sz="2400">
              <a:solidFill>
                <a:srgbClr val="29293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Developer meeting</a:t>
            </a:r>
            <a:endParaRPr sz="2400">
              <a:solidFill>
                <a:srgbClr val="29293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480" cy="9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57350" y="4673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4000">
                <a:solidFill>
                  <a:srgbClr val="D2533C"/>
                </a:solidFill>
              </a:rPr>
              <a:t>Doel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25" y="1549000"/>
            <a:ext cx="8539801" cy="3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64525" y="559995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Locatie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767875" y="22917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podium de haagse hogeschool den haag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7875" y="1674925"/>
            <a:ext cx="5295775" cy="3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0" y="5183075"/>
            <a:ext cx="91440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/>
              <a:t>Datum: 5 oktober - 09:00-14:00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Voorbereiding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06200" y="1523825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92934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elateerde afbeelding"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575" y="1831225"/>
            <a:ext cx="1446075" cy="13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film camera"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838" y="1831213"/>
            <a:ext cx="2866524" cy="1619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poster icon"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8575" y="4243075"/>
            <a:ext cx="1819300" cy="189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flyer icon"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1775" y="4186600"/>
            <a:ext cx="2524975" cy="20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Uitvoering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stelling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25" y="1676220"/>
            <a:ext cx="57626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Developer meeting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Font typeface="Arial"/>
              <a:buChar char="●"/>
            </a:pPr>
            <a:r>
              <a:rPr lang="nl-NL" sz="2400">
                <a:solidFill>
                  <a:srgbClr val="292934"/>
                </a:solidFill>
              </a:rPr>
              <a:t>Inventarisatie van tasks voor eerste milestone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Duidelijk maken van tasks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Procedure vaststellen van code veranderingen</a:t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Inventarisatie taken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7200" y="16002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6617"/>
            <a:ext cx="9143999" cy="373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57200" y="53352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D2533C"/>
                </a:solidFill>
              </a:rPr>
              <a:t>Duidelijk maken van tasks</a:t>
            </a:r>
            <a:endParaRPr b="0" i="0" sz="18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57350" y="1743600"/>
            <a:ext cx="82293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Font typeface="Arial"/>
              <a:buChar char="●"/>
            </a:pPr>
            <a:r>
              <a:rPr lang="nl-NL" sz="2400">
                <a:solidFill>
                  <a:srgbClr val="292934"/>
                </a:solidFill>
              </a:rPr>
              <a:t>Welke omgeving?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Welke data is nodig?</a:t>
            </a:r>
            <a:endParaRPr sz="2400">
              <a:solidFill>
                <a:srgbClr val="292934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400"/>
              <a:buChar char="●"/>
            </a:pPr>
            <a:r>
              <a:rPr lang="nl-NL" sz="2400">
                <a:solidFill>
                  <a:srgbClr val="292934"/>
                </a:solidFill>
              </a:rPr>
              <a:t>Hoe data opslaan?</a:t>
            </a:r>
            <a:endParaRPr sz="2400">
              <a:solidFill>
                <a:srgbClr val="292934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160" y="5900760"/>
            <a:ext cx="1950600" cy="9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905550" y="399735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/>
              <a:t>C# &gt; All</a:t>
            </a:r>
            <a:endParaRPr sz="3000"/>
          </a:p>
        </p:txBody>
      </p:sp>
      <p:sp>
        <p:nvSpPr>
          <p:cNvPr id="187" name="Shape 187"/>
          <p:cNvSpPr txBox="1"/>
          <p:nvPr/>
        </p:nvSpPr>
        <p:spPr>
          <a:xfrm>
            <a:off x="905550" y="399735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/>
              <a:t>RGB camera, Joint-data, Diepte</a:t>
            </a:r>
            <a:endParaRPr sz="3000"/>
          </a:p>
        </p:txBody>
      </p:sp>
      <p:sp>
        <p:nvSpPr>
          <p:cNvPr id="188" name="Shape 188"/>
          <p:cNvSpPr txBox="1"/>
          <p:nvPr/>
        </p:nvSpPr>
        <p:spPr>
          <a:xfrm>
            <a:off x="905550" y="3997338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/>
              <a:t>Comprimeerde RGB video,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/>
              <a:t>Comprimeerde graysclale depthmap video, CSV voor joint data.</a:t>
            </a:r>
            <a:endParaRPr sz="3000"/>
          </a:p>
        </p:txBody>
      </p:sp>
      <p:sp>
        <p:nvSpPr>
          <p:cNvPr id="189" name="Shape 189"/>
          <p:cNvSpPr txBox="1"/>
          <p:nvPr/>
        </p:nvSpPr>
        <p:spPr>
          <a:xfrm>
            <a:off x="1062150" y="407557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/>
              <a:t>Raw video kost 47MB per seconde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