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97063" y="685632"/>
            <a:ext cx="6465300" cy="3429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subTitle"/>
          </p:nvPr>
        </p:nvSpPr>
        <p:spPr>
          <a:xfrm>
            <a:off x="457200" y="400140"/>
            <a:ext cx="822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4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40158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3110670"/>
            <a:ext cx="82293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74240" y="120015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67424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457200" y="3110670"/>
            <a:ext cx="4015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5" name="Shape 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5960" y="1200150"/>
            <a:ext cx="4583520" cy="3657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685800" y="1028700"/>
            <a:ext cx="78483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685800" y="2548800"/>
            <a:ext cx="7848300" cy="1200"/>
          </a:xfrm>
          <a:prstGeom prst="straightConnector1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165510"/>
            <a:ext cx="9143700" cy="1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0"/>
            <a:ext cx="9143700" cy="27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13770"/>
            <a:ext cx="28950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429000" y="13770"/>
            <a:ext cx="4114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620120" y="13770"/>
            <a:ext cx="1066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n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mojipedia.org/train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85800" y="1482840"/>
            <a:ext cx="77721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0302"/>
              </a:buClr>
              <a:buSzPts val="5400"/>
              <a:buFont typeface="Arial"/>
              <a:buNone/>
            </a:pPr>
            <a:r>
              <a:rPr b="0" i="0" lang="nl" sz="5400" u="none" cap="none" strike="noStrike">
                <a:solidFill>
                  <a:srgbClr val="C20302"/>
                </a:solidFill>
                <a:latin typeface="Arial"/>
                <a:ea typeface="Arial"/>
                <a:cs typeface="Arial"/>
                <a:sym typeface="Arial"/>
              </a:rPr>
              <a:t>VOORTGANG ONDERZOEK PEPPER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420000" y="3003750"/>
            <a:ext cx="5544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804360" y="2517750"/>
            <a:ext cx="1872000" cy="53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35010" l="0" r="0" t="0"/>
          <a:stretch/>
        </p:blipFill>
        <p:spPr>
          <a:xfrm>
            <a:off x="1828625" y="3003753"/>
            <a:ext cx="5486400" cy="13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Nieuwe opnames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De Haagse Hogeschool 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20 nieuwe opnames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In totaal &gt;100 mensen opgenomen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/>
              <a:t>Waarvan ~35 met schouderklachten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94550" y="1270613"/>
            <a:ext cx="2094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oude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afbeelding</a:t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5765650" y="1252188"/>
            <a:ext cx="2094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nieuwe</a:t>
            </a:r>
            <a:r>
              <a:rPr lang="nl"/>
              <a:t> afbeeldingen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" y="2237477"/>
            <a:ext cx="1621450" cy="181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00" y="2163825"/>
            <a:ext cx="15197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516775" y="340565"/>
            <a:ext cx="8229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075" y="2163825"/>
            <a:ext cx="1519701" cy="19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400" y="2133954"/>
            <a:ext cx="1621450" cy="201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16775" y="340565"/>
            <a:ext cx="8229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75" y="1207038"/>
            <a:ext cx="2679300" cy="1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625" y="1149900"/>
            <a:ext cx="2841900" cy="20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0775" y="3157496"/>
            <a:ext cx="2679300" cy="18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4701" y="3112550"/>
            <a:ext cx="2856737" cy="2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rgbClr val="FF0000"/>
                </a:solidFill>
              </a:rPr>
              <a:t>Valideren / oefening 3</a:t>
            </a:r>
            <a:endParaRPr/>
          </a:p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626150" y="1290825"/>
            <a:ext cx="3365400" cy="1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P71E3: 0.419724179253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P72E3: 0.712761598315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P73E3: 0.45316982468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P75E3: 0.695632689938</a:t>
            </a:r>
            <a:endParaRPr sz="1200"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626150" y="3161050"/>
            <a:ext cx="3365400" cy="1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P71E3: 0.126079869959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P72E3: 0.988125628061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Correlatiecoëfficiënt P73E3: 0.972045222169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Correlatiecoëfficiënt P75E3: 0.989419444178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309425" y="2045475"/>
            <a:ext cx="585900" cy="1211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301" y="1787525"/>
            <a:ext cx="2856737" cy="200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 flipH="1" rot="-5400000">
            <a:off x="6171075" y="2770475"/>
            <a:ext cx="1578900" cy="39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4573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Trein proces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457200" y="1200150"/>
            <a:ext cx="8229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900675" y="1407300"/>
            <a:ext cx="1048200" cy="29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 u="sng">
              <a:solidFill>
                <a:srgbClr val="660099"/>
              </a:solidFill>
              <a:hlinkClick r:id="rId3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207975" y="157892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Combineer opnames en oefeningen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934325" y="1576475"/>
            <a:ext cx="1273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2944025" y="1852838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12800" y="232667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Snij opnames en vind bewegingen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934325" y="2326675"/>
            <a:ext cx="1273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944025" y="2708775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212800" y="3074425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Roteer lichaam in 3D zodat het recht staat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939125" y="3115400"/>
            <a:ext cx="12642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958575" y="3427225"/>
            <a:ext cx="12591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212800" y="3792863"/>
            <a:ext cx="21063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Bereken hoeken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948875" y="3792875"/>
            <a:ext cx="12591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34325" y="4101600"/>
            <a:ext cx="1273800" cy="176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701275" y="1915200"/>
            <a:ext cx="13422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Sla combined op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934325" y="2129200"/>
            <a:ext cx="3766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 rot="-10798121">
            <a:off x="2310325" y="4336495"/>
            <a:ext cx="4390801" cy="34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701125" y="4245125"/>
            <a:ext cx="13422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Sla hoeken op</a:t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313" y="2249146"/>
            <a:ext cx="930925" cy="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nl" sz="4000">
                <a:solidFill>
                  <a:srgbClr val="FF0000"/>
                </a:solidFill>
              </a:rPr>
              <a:t>Boxplot oefening 1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457350" y="10567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1, </a:t>
            </a:r>
            <a:r>
              <a:rPr lang="nl"/>
              <a:t>geïnterpoleerde</a:t>
            </a:r>
            <a:r>
              <a:rPr lang="nl"/>
              <a:t> data van 60 personen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>
                <a:solidFill>
                  <a:schemeClr val="dk1"/>
                </a:solidFill>
              </a:rPr>
              <a:t>Links: Y-as, 								</a:t>
            </a:r>
            <a:r>
              <a:rPr lang="nl"/>
              <a:t>Rechts: Z-as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6016"/>
            <a:ext cx="4547675" cy="300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63" y="2136025"/>
            <a:ext cx="4604437" cy="3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400140"/>
            <a:ext cx="8229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nl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Vragen</a:t>
            </a:r>
            <a:endParaRPr b="0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700" y="1408350"/>
            <a:ext cx="3422225" cy="29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05" y="4570410"/>
            <a:ext cx="1166844" cy="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