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7" r:id="rId4"/>
    <p:sldId id="494" r:id="rId5"/>
    <p:sldId id="536" r:id="rId6"/>
    <p:sldId id="527" r:id="rId7"/>
    <p:sldId id="528" r:id="rId8"/>
    <p:sldId id="525" r:id="rId9"/>
    <p:sldId id="526" r:id="rId10"/>
    <p:sldId id="518" r:id="rId11"/>
    <p:sldId id="529" r:id="rId12"/>
    <p:sldId id="530" r:id="rId13"/>
    <p:sldId id="524" r:id="rId14"/>
    <p:sldId id="531" r:id="rId15"/>
    <p:sldId id="523" r:id="rId16"/>
    <p:sldId id="521" r:id="rId17"/>
    <p:sldId id="533" r:id="rId18"/>
    <p:sldId id="522" r:id="rId19"/>
    <p:sldId id="496" r:id="rId20"/>
    <p:sldId id="532" r:id="rId21"/>
    <p:sldId id="537" r:id="rId22"/>
    <p:sldId id="505" r:id="rId23"/>
    <p:sldId id="506" r:id="rId24"/>
    <p:sldId id="507" r:id="rId25"/>
    <p:sldId id="534" r:id="rId26"/>
    <p:sldId id="535" r:id="rId27"/>
    <p:sldId id="47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84686" autoAdjust="0"/>
  </p:normalViewPr>
  <p:slideViewPr>
    <p:cSldViewPr>
      <p:cViewPr varScale="1">
        <p:scale>
          <a:sx n="58" d="100"/>
          <a:sy n="58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9/7/2022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uffff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(65,535)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1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         public static void main(String[] args) { </a:t>
            </a:r>
          </a:p>
          <a:p>
            <a:r>
              <a:rPr lang="en-US" dirty="0" smtClean="0"/>
              <a:t>         char[] copyFrom = { 'd', 'e', 'c', 'a', 'f', 'f', 'e', 'i', 'n', 'a', 't', 'e', 'd' }; </a:t>
            </a:r>
          </a:p>
          <a:p>
            <a:r>
              <a:rPr lang="en-US" dirty="0" smtClean="0"/>
              <a:t>         char[] copyTo = new char[7];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copyFrom</a:t>
            </a:r>
            <a:r>
              <a:rPr lang="en-US" dirty="0" smtClean="0"/>
              <a:t>, 2, copyTo, 0, 7);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(new String(copyTo));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-1: 11111111    11111111   11111111   11111111</a:t>
            </a:r>
          </a:p>
          <a:p>
            <a:r>
              <a:rPr lang="en-US" dirty="0" smtClean="0"/>
              <a:t>-1&lt;&lt;1 (singed):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3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smtClean="0">
                <a:latin typeface="Arial" charset="0"/>
                <a:cs typeface="Arial" charset="0"/>
              </a:rPr>
              <a:t>Integral </a:t>
            </a:r>
            <a:r>
              <a:rPr lang="en-US" sz="2400" dirty="0" smtClean="0">
                <a:latin typeface="Arial" charset="0"/>
                <a:cs typeface="Arial" charset="0"/>
              </a:rPr>
              <a:t>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variables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sz="2500" dirty="0"/>
              <a:t>The scope of a declaration is the portion of a program over which that declaration is visible.  Scopes </a:t>
            </a:r>
            <a:r>
              <a:rPr lang="en-US" sz="2500" dirty="0" smtClean="0"/>
              <a:t>include</a:t>
            </a:r>
            <a:endParaRPr lang="en-US" sz="2500" dirty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global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file </a:t>
            </a:r>
            <a:r>
              <a:rPr lang="en-US" sz="2500" dirty="0"/>
              <a:t>scope </a:t>
            </a:r>
            <a:endParaRPr lang="en-US" sz="2500" dirty="0" smtClean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function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Class 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block scope </a:t>
            </a:r>
          </a:p>
          <a:p>
            <a:r>
              <a:rPr lang="en-US" sz="2500" dirty="0" smtClean="0"/>
              <a:t>The </a:t>
            </a:r>
            <a:r>
              <a:rPr lang="en-US" sz="2500" dirty="0"/>
              <a:t>scope of a non-global declaration begins at the declaration and ends at the closing brace for that declaration. </a:t>
            </a:r>
            <a:endParaRPr lang="en-US" sz="2500" dirty="0" smtClean="0"/>
          </a:p>
          <a:p>
            <a:r>
              <a:rPr lang="en-US" sz="2500" dirty="0" smtClean="0"/>
              <a:t> </a:t>
            </a:r>
            <a:r>
              <a:rPr lang="en-US" sz="2500" dirty="0"/>
              <a:t>A non-global declaration is called a local declaration.  </a:t>
            </a:r>
          </a:p>
        </p:txBody>
      </p:sp>
    </p:spTree>
    <p:extLst>
      <p:ext uri="{BB962C8B-B14F-4D97-AF65-F5344CB8AC3E}">
        <p14:creationId xmlns:p14="http://schemas.microsoft.com/office/powerpoint/2010/main" val="3756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</a:t>
            </a:r>
            <a:r>
              <a:rPr lang="en-US" dirty="0" smtClean="0"/>
              <a:t>data </a:t>
            </a:r>
            <a:r>
              <a:rPr lang="en-US" dirty="0"/>
              <a:t>types, operators, and control flow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There are two </a:t>
            </a:r>
            <a:r>
              <a:rPr lang="en-US" dirty="0"/>
              <a:t>categories </a:t>
            </a:r>
            <a:r>
              <a:rPr lang="en-US" dirty="0" smtClean="0"/>
              <a:t>: </a:t>
            </a:r>
            <a:r>
              <a:rPr lang="en-US" dirty="0"/>
              <a:t>primitive types and reference types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scope of a declaration is that part of the program throughout which the declaration is visible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primitive </a:t>
            </a:r>
            <a:r>
              <a:rPr lang="en-US" dirty="0" smtClean="0"/>
              <a:t>is </a:t>
            </a:r>
            <a:r>
              <a:rPr lang="en-US" u="sng" dirty="0" smtClean="0"/>
              <a:t>a simple non-object</a:t>
            </a:r>
            <a:r>
              <a:rPr lang="en-US" dirty="0" smtClean="0"/>
              <a:t> data type that represents a single value.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38410"/>
              </p:ext>
            </p:extLst>
          </p:nvPr>
        </p:nvGraphicFramePr>
        <p:xfrm>
          <a:off x="4419600" y="1325880"/>
          <a:ext cx="4495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24400" y="61722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</a:t>
            </a:r>
            <a:r>
              <a:rPr lang="en-US" sz="4000" dirty="0" smtClean="0"/>
              <a:t>Reference Data Types - Variables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5486400" cy="4952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 data type contains </a:t>
            </a:r>
            <a:r>
              <a:rPr lang="en-US" dirty="0"/>
              <a:t>reference/address of dynamically created </a:t>
            </a:r>
            <a:r>
              <a:rPr lang="en-US" dirty="0" smtClean="0"/>
              <a:t>objects.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reference </a:t>
            </a:r>
            <a:r>
              <a:rPr lang="en-US" dirty="0"/>
              <a:t>types in </a:t>
            </a:r>
            <a:r>
              <a:rPr lang="en-US" dirty="0" smtClean="0"/>
              <a:t>Java:</a:t>
            </a:r>
          </a:p>
          <a:p>
            <a:pPr marL="800100" lvl="2" indent="0">
              <a:buNone/>
            </a:pPr>
            <a:r>
              <a:rPr lang="en-US" sz="3200" b="1" i="1" dirty="0" smtClean="0"/>
              <a:t>Class</a:t>
            </a:r>
            <a:r>
              <a:rPr lang="en-US" sz="3200" dirty="0"/>
              <a:t> </a:t>
            </a:r>
            <a:r>
              <a:rPr lang="en-US" sz="3200" dirty="0" smtClean="0"/>
              <a:t>types.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/>
              <a:t>Array</a:t>
            </a:r>
            <a:r>
              <a:rPr lang="en-US" sz="3200" dirty="0"/>
              <a:t> </a:t>
            </a:r>
            <a:r>
              <a:rPr lang="en-US" sz="3200" dirty="0" smtClean="0"/>
              <a:t>types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/>
              <a:t>Interface</a:t>
            </a:r>
            <a:r>
              <a:rPr lang="en-US" sz="3200" dirty="0"/>
              <a:t> </a:t>
            </a:r>
            <a:r>
              <a:rPr lang="en-US" sz="3200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value of any reference variable is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4145" y="1752600"/>
            <a:ext cx="32766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 s=new String("Hello");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98069"/>
            <a:ext cx="2564718" cy="31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1178</Words>
  <Application>Microsoft Office PowerPoint</Application>
  <PresentationFormat>On-screen Show (4:3)</PresentationFormat>
  <Paragraphs>285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Wingdings</vt:lpstr>
      <vt:lpstr>Office Theme</vt:lpstr>
      <vt:lpstr> Learning the Java Language  (http://docs.oracle.com/javase/tutorial/java/index.html)</vt:lpstr>
      <vt:lpstr>Objectives</vt:lpstr>
      <vt:lpstr>Keywords and Identifiers</vt:lpstr>
      <vt:lpstr>Primitive Data Types - Variables</vt:lpstr>
      <vt:lpstr> Reference Data Types - Variables</vt:lpstr>
      <vt:lpstr>One Dimensional Arrays (1)</vt:lpstr>
      <vt:lpstr>One Dimensional Arrays (2)</vt:lpstr>
      <vt:lpstr>One Dimensional Arrays (3)</vt:lpstr>
      <vt:lpstr>Multiple Dimensional Arrays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Admin</cp:lastModifiedBy>
  <cp:revision>390</cp:revision>
  <dcterms:created xsi:type="dcterms:W3CDTF">2007-08-21T04:43:22Z</dcterms:created>
  <dcterms:modified xsi:type="dcterms:W3CDTF">2022-09-07T15:15:26Z</dcterms:modified>
</cp:coreProperties>
</file>