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88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office" initials="M" lastIdx="1" clrIdx="0">
    <p:extLst>
      <p:ext uri="{19B8F6BF-5375-455C-9EA6-DF929625EA0E}">
        <p15:presenceInfo xmlns:p15="http://schemas.microsoft.com/office/powerpoint/2012/main" userId="MSoff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38" y="372"/>
      </p:cViewPr>
      <p:guideLst>
        <p:guide orient="horz" pos="1620"/>
        <p:guide pos="29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12/13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473AED-5FC8-4F59-8C78-B8064458FDFC}"/>
              </a:ext>
            </a:extLst>
          </p:cNvPr>
          <p:cNvSpPr txBox="1"/>
          <p:nvPr/>
        </p:nvSpPr>
        <p:spPr>
          <a:xfrm>
            <a:off x="467544" y="35654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HBase</a:t>
            </a:r>
            <a:r>
              <a:rPr lang="zh-CN" altLang="en-US" dirty="0"/>
              <a:t>命令启动流程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AEB1AAC-FD80-4243-92AC-594D35BEBDCE}"/>
              </a:ext>
            </a:extLst>
          </p:cNvPr>
          <p:cNvSpPr/>
          <p:nvPr/>
        </p:nvSpPr>
        <p:spPr>
          <a:xfrm>
            <a:off x="35970" y="2260456"/>
            <a:ext cx="1162956" cy="289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start-hbase.sh</a:t>
            </a:r>
            <a:endParaRPr lang="zh-CN" altLang="en-US" sz="12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B958B55-C948-4573-98FA-214A68C13E4A}"/>
              </a:ext>
            </a:extLst>
          </p:cNvPr>
          <p:cNvSpPr/>
          <p:nvPr/>
        </p:nvSpPr>
        <p:spPr>
          <a:xfrm>
            <a:off x="1689696" y="1358512"/>
            <a:ext cx="1437246" cy="289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hbase-config.sh</a:t>
            </a:r>
            <a:endParaRPr lang="zh-CN" altLang="en-US" sz="1200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092B21C-CDB2-46EF-AC8B-02ED624341F4}"/>
              </a:ext>
            </a:extLst>
          </p:cNvPr>
          <p:cNvSpPr/>
          <p:nvPr/>
        </p:nvSpPr>
        <p:spPr>
          <a:xfrm>
            <a:off x="1689696" y="2260456"/>
            <a:ext cx="1437246" cy="289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hbase-daemon.sh</a:t>
            </a:r>
            <a:endParaRPr lang="zh-CN" altLang="en-US" sz="1200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B8DC310-B289-4196-923C-03AF78CDDC3D}"/>
              </a:ext>
            </a:extLst>
          </p:cNvPr>
          <p:cNvSpPr/>
          <p:nvPr/>
        </p:nvSpPr>
        <p:spPr>
          <a:xfrm>
            <a:off x="4806625" y="2637978"/>
            <a:ext cx="1296690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regionservers.sh</a:t>
            </a:r>
            <a:endParaRPr lang="zh-CN" altLang="en-US" sz="1200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28065EAE-D606-4088-AC29-1EDEEBEFB35B}"/>
              </a:ext>
            </a:extLst>
          </p:cNvPr>
          <p:cNvSpPr/>
          <p:nvPr/>
        </p:nvSpPr>
        <p:spPr>
          <a:xfrm>
            <a:off x="6452602" y="2643516"/>
            <a:ext cx="1575782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local-regionservers.sh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70C9D10-3D76-4DCC-BE4E-4D2BE0B17FFF}"/>
              </a:ext>
            </a:extLst>
          </p:cNvPr>
          <p:cNvSpPr/>
          <p:nvPr/>
        </p:nvSpPr>
        <p:spPr>
          <a:xfrm>
            <a:off x="6452602" y="3725498"/>
            <a:ext cx="1575782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hbase</a:t>
            </a:r>
            <a:endParaRPr lang="zh-CN" altLang="en-US" sz="1200" dirty="0"/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E9E28574-CA16-4BD0-8528-D28BAAA621B6}"/>
              </a:ext>
            </a:extLst>
          </p:cNvPr>
          <p:cNvSpPr/>
          <p:nvPr/>
        </p:nvSpPr>
        <p:spPr>
          <a:xfrm>
            <a:off x="3135975" y="992818"/>
            <a:ext cx="429518" cy="1008385"/>
          </a:xfrm>
          <a:prstGeom prst="leftBrace">
            <a:avLst>
              <a:gd name="adj1" fmla="val 17882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D8630B3-8460-4C76-8FEF-A7F9DC7D80C4}"/>
              </a:ext>
            </a:extLst>
          </p:cNvPr>
          <p:cNvSpPr txBox="1"/>
          <p:nvPr/>
        </p:nvSpPr>
        <p:spPr>
          <a:xfrm>
            <a:off x="3485686" y="1862703"/>
            <a:ext cx="244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$HBASE_CONF_DIR/backup-masters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56F6B6F-15FB-42BB-937D-5F14AC5BE737}"/>
              </a:ext>
            </a:extLst>
          </p:cNvPr>
          <p:cNvSpPr txBox="1"/>
          <p:nvPr/>
        </p:nvSpPr>
        <p:spPr>
          <a:xfrm>
            <a:off x="3485686" y="854318"/>
            <a:ext cx="2737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HBASE_CONF_DIR=$HBASE_HOME/conf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E8F62B1-D966-4E29-BC26-E35503B4725B}"/>
              </a:ext>
            </a:extLst>
          </p:cNvPr>
          <p:cNvSpPr txBox="1"/>
          <p:nvPr/>
        </p:nvSpPr>
        <p:spPr>
          <a:xfrm>
            <a:off x="3475842" y="1358512"/>
            <a:ext cx="2304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$HBASE_CONF_DIR/regionservers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E584790-4E44-4BB8-A56F-29E5A249E63F}"/>
              </a:ext>
            </a:extLst>
          </p:cNvPr>
          <p:cNvSpPr/>
          <p:nvPr/>
        </p:nvSpPr>
        <p:spPr>
          <a:xfrm>
            <a:off x="1689696" y="3168716"/>
            <a:ext cx="1446279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hbase-daemons.sh</a:t>
            </a:r>
            <a:endParaRPr lang="zh-CN" altLang="en-US" sz="1200" dirty="0"/>
          </a:p>
        </p:txBody>
      </p:sp>
      <p:sp>
        <p:nvSpPr>
          <p:cNvPr id="54" name="左大括号 53">
            <a:extLst>
              <a:ext uri="{FF2B5EF4-FFF2-40B4-BE49-F238E27FC236}">
                <a16:creationId xmlns:a16="http://schemas.microsoft.com/office/drawing/2014/main" id="{AFB84111-4B8B-4634-846E-6F7A1A63E226}"/>
              </a:ext>
            </a:extLst>
          </p:cNvPr>
          <p:cNvSpPr/>
          <p:nvPr/>
        </p:nvSpPr>
        <p:spPr>
          <a:xfrm>
            <a:off x="3135975" y="2774340"/>
            <a:ext cx="429518" cy="1008385"/>
          </a:xfrm>
          <a:prstGeom prst="leftBrace">
            <a:avLst>
              <a:gd name="adj1" fmla="val 17882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7EEB44B-E63F-4F36-A10F-047BE8562F56}"/>
              </a:ext>
            </a:extLst>
          </p:cNvPr>
          <p:cNvCxnSpPr>
            <a:stCxn id="6" idx="3"/>
            <a:endCxn id="26" idx="1"/>
          </p:cNvCxnSpPr>
          <p:nvPr/>
        </p:nvCxnSpPr>
        <p:spPr>
          <a:xfrm flipV="1">
            <a:off x="1198926" y="1503328"/>
            <a:ext cx="490770" cy="90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EE1D45B-6E59-4267-B80C-801D8C65662E}"/>
              </a:ext>
            </a:extLst>
          </p:cNvPr>
          <p:cNvCxnSpPr>
            <a:stCxn id="6" idx="3"/>
            <a:endCxn id="38" idx="1"/>
          </p:cNvCxnSpPr>
          <p:nvPr/>
        </p:nvCxnSpPr>
        <p:spPr>
          <a:xfrm>
            <a:off x="1198926" y="2405272"/>
            <a:ext cx="49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8B30CD2-A6F1-45D9-B1E0-941301F4021C}"/>
              </a:ext>
            </a:extLst>
          </p:cNvPr>
          <p:cNvCxnSpPr>
            <a:stCxn id="6" idx="3"/>
            <a:endCxn id="50" idx="1"/>
          </p:cNvCxnSpPr>
          <p:nvPr/>
        </p:nvCxnSpPr>
        <p:spPr>
          <a:xfrm>
            <a:off x="1198926" y="2405272"/>
            <a:ext cx="490770" cy="90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185608C7-9A3F-4CB1-A19D-768B6A99C212}"/>
              </a:ext>
            </a:extLst>
          </p:cNvPr>
          <p:cNvSpPr txBox="1"/>
          <p:nvPr/>
        </p:nvSpPr>
        <p:spPr>
          <a:xfrm>
            <a:off x="3485686" y="2635840"/>
            <a:ext cx="9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regionserver</a:t>
            </a:r>
            <a:endParaRPr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D489C65-9F2C-4C2A-90BF-E804DF0ABB81}"/>
              </a:ext>
            </a:extLst>
          </p:cNvPr>
          <p:cNvSpPr txBox="1"/>
          <p:nvPr/>
        </p:nvSpPr>
        <p:spPr>
          <a:xfrm>
            <a:off x="3485686" y="3629325"/>
            <a:ext cx="11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master-backup</a:t>
            </a:r>
            <a:endParaRPr lang="zh-CN" altLang="en-US" sz="1200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FEABB49-59B0-42B5-9036-CB76313F5AB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327092" y="2776478"/>
            <a:ext cx="479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BC5AE4A-4515-4D8B-BD84-C2CA0A418D38}"/>
              </a:ext>
            </a:extLst>
          </p:cNvPr>
          <p:cNvCxnSpPr>
            <a:stCxn id="38" idx="3"/>
          </p:cNvCxnSpPr>
          <p:nvPr/>
        </p:nvCxnSpPr>
        <p:spPr>
          <a:xfrm>
            <a:off x="3126942" y="2405272"/>
            <a:ext cx="438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6780430E-94EA-4142-B9E2-234A67000CE3}"/>
              </a:ext>
            </a:extLst>
          </p:cNvPr>
          <p:cNvSpPr txBox="1"/>
          <p:nvPr/>
        </p:nvSpPr>
        <p:spPr>
          <a:xfrm>
            <a:off x="3485686" y="2258687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master</a:t>
            </a:r>
            <a:endParaRPr lang="zh-CN" altLang="en-US" sz="1200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7C75B47-F6B4-45A4-9622-C8D34AB2528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6103315" y="2776478"/>
            <a:ext cx="361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820DFCC-0A97-427B-8E09-77EC8C78D3C0}"/>
              </a:ext>
            </a:extLst>
          </p:cNvPr>
          <p:cNvSpPr/>
          <p:nvPr/>
        </p:nvSpPr>
        <p:spPr>
          <a:xfrm>
            <a:off x="6452602" y="3175592"/>
            <a:ext cx="1575782" cy="289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hbase-daemon.sh</a:t>
            </a:r>
            <a:endParaRPr lang="zh-CN" altLang="en-US" sz="12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325C306-2FBC-4370-92AA-F9A8A8539D2C}"/>
              </a:ext>
            </a:extLst>
          </p:cNvPr>
          <p:cNvCxnSpPr>
            <a:cxnSpLocks/>
            <a:stCxn id="41" idx="2"/>
            <a:endCxn id="73" idx="0"/>
          </p:cNvCxnSpPr>
          <p:nvPr/>
        </p:nvCxnSpPr>
        <p:spPr>
          <a:xfrm>
            <a:off x="7240493" y="2920515"/>
            <a:ext cx="0" cy="25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8FFED37-0B92-44BD-8141-5B1F17FFC931}"/>
              </a:ext>
            </a:extLst>
          </p:cNvPr>
          <p:cNvCxnSpPr>
            <a:cxnSpLocks/>
          </p:cNvCxnSpPr>
          <p:nvPr/>
        </p:nvCxnSpPr>
        <p:spPr>
          <a:xfrm>
            <a:off x="7240493" y="3470421"/>
            <a:ext cx="0" cy="25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6A3EDFC4-9705-41B6-8A3A-51ECE88522AD}"/>
              </a:ext>
            </a:extLst>
          </p:cNvPr>
          <p:cNvSpPr txBox="1"/>
          <p:nvPr/>
        </p:nvSpPr>
        <p:spPr>
          <a:xfrm>
            <a:off x="4994842" y="4394069"/>
            <a:ext cx="4174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exec java org.apache.hadoop.hbase.regionserver.HRegionServer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94D64B7-7709-4349-9520-8CA439491A7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7240493" y="4002497"/>
            <a:ext cx="0" cy="44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38" grpId="0" animBg="1"/>
      <p:bldP spid="40" grpId="0" animBg="1"/>
      <p:bldP spid="41" grpId="0" animBg="1"/>
      <p:bldP spid="42" grpId="0" animBg="1"/>
      <p:bldP spid="48" grpId="0" animBg="1"/>
      <p:bldP spid="27" grpId="0"/>
      <p:bldP spid="28" grpId="0"/>
      <p:bldP spid="30" grpId="0"/>
      <p:bldP spid="50" grpId="0" animBg="1"/>
      <p:bldP spid="54" grpId="0" animBg="1"/>
      <p:bldP spid="43" grpId="0"/>
      <p:bldP spid="44" grpId="0"/>
      <p:bldP spid="64" grpId="0"/>
      <p:bldP spid="73" grpId="0" animBg="1"/>
      <p:bldP spid="7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69</Words>
  <Application>Microsoft Office PowerPoint</Application>
  <PresentationFormat>全屏显示(16:9)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MSoffice</cp:lastModifiedBy>
  <cp:revision>317</cp:revision>
  <dcterms:created xsi:type="dcterms:W3CDTF">2013-03-04T07:19:00Z</dcterms:created>
  <dcterms:modified xsi:type="dcterms:W3CDTF">2018-12-13T01:52:45Z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