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">
            <a:extLst>
              <a:ext uri="{FF2B5EF4-FFF2-40B4-BE49-F238E27FC236}">
                <a16:creationId xmlns:a16="http://schemas.microsoft.com/office/drawing/2014/main" id="{1330F19C-6E1C-4DF8-A970-40823B6EB78C}"/>
              </a:ext>
            </a:extLst>
          </p:cNvPr>
          <p:cNvSpPr/>
          <p:nvPr/>
        </p:nvSpPr>
        <p:spPr>
          <a:xfrm>
            <a:off x="157480" y="1487170"/>
            <a:ext cx="258445" cy="21113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E2FA21-1BBD-46EE-A6AF-8B84D719C2FA}"/>
              </a:ext>
            </a:extLst>
          </p:cNvPr>
          <p:cNvSpPr txBox="1"/>
          <p:nvPr/>
        </p:nvSpPr>
        <p:spPr>
          <a:xfrm rot="16200000">
            <a:off x="-36830" y="2386965"/>
            <a:ext cx="59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Client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06518-C64F-47EB-B1CC-57978F0312EE}"/>
              </a:ext>
            </a:extLst>
          </p:cNvPr>
          <p:cNvSpPr txBox="1"/>
          <p:nvPr/>
        </p:nvSpPr>
        <p:spPr>
          <a:xfrm>
            <a:off x="3659505" y="670560"/>
            <a:ext cx="1839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构建</a:t>
            </a:r>
            <a:r>
              <a:rPr lang="en-US" altLang="zh-CN"/>
              <a:t>Scanner</a:t>
            </a:r>
            <a:r>
              <a:rPr lang="zh-CN" altLang="en-US"/>
              <a:t>体系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710F1E-D7BA-4694-B108-68A2360FF707}"/>
              </a:ext>
            </a:extLst>
          </p:cNvPr>
          <p:cNvSpPr/>
          <p:nvPr/>
        </p:nvSpPr>
        <p:spPr>
          <a:xfrm>
            <a:off x="636270" y="1781175"/>
            <a:ext cx="471805" cy="1513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30845-1588-4E31-B011-5CF281938619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15925" y="2538095"/>
            <a:ext cx="2203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04F56BF-B5AA-4FD5-90BB-2C8B69A4F655}"/>
              </a:ext>
            </a:extLst>
          </p:cNvPr>
          <p:cNvSpPr/>
          <p:nvPr/>
        </p:nvSpPr>
        <p:spPr>
          <a:xfrm>
            <a:off x="1108075" y="1781810"/>
            <a:ext cx="342900" cy="1513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B6E73-F2A2-4FCF-A5B3-DCD7FD535664}"/>
              </a:ext>
            </a:extLst>
          </p:cNvPr>
          <p:cNvSpPr txBox="1"/>
          <p:nvPr/>
        </p:nvSpPr>
        <p:spPr>
          <a:xfrm rot="16200000">
            <a:off x="188595" y="23844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RegionScanner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186D5D-0861-4025-86A9-ED95CB89E5B4}"/>
              </a:ext>
            </a:extLst>
          </p:cNvPr>
          <p:cNvSpPr txBox="1"/>
          <p:nvPr/>
        </p:nvSpPr>
        <p:spPr>
          <a:xfrm rot="16200000">
            <a:off x="914400" y="2366645"/>
            <a:ext cx="7664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Region1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E08FC3-1058-482D-B395-24812D2E6B51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1450975" y="2538730"/>
            <a:ext cx="588010" cy="139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02410-77D2-4BF2-A507-3260C9D9A02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1450975" y="1464945"/>
            <a:ext cx="58737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E6322D8-6248-46AE-9AD4-838D71BF901A}"/>
              </a:ext>
            </a:extLst>
          </p:cNvPr>
          <p:cNvSpPr/>
          <p:nvPr/>
        </p:nvSpPr>
        <p:spPr>
          <a:xfrm>
            <a:off x="2038350" y="873760"/>
            <a:ext cx="675640" cy="1182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BFC5D-462A-44FB-AD22-C4CC6416E015}"/>
              </a:ext>
            </a:extLst>
          </p:cNvPr>
          <p:cNvSpPr/>
          <p:nvPr/>
        </p:nvSpPr>
        <p:spPr>
          <a:xfrm>
            <a:off x="2038985" y="3350260"/>
            <a:ext cx="675005" cy="1171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39484D-34F9-4FEE-B999-4B9FF223B246}"/>
              </a:ext>
            </a:extLst>
          </p:cNvPr>
          <p:cNvSpPr/>
          <p:nvPr/>
        </p:nvSpPr>
        <p:spPr>
          <a:xfrm>
            <a:off x="2713990" y="3344545"/>
            <a:ext cx="372110" cy="11772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21A997-04E1-4EDB-9FD6-97F77C35FD43}"/>
              </a:ext>
            </a:extLst>
          </p:cNvPr>
          <p:cNvSpPr/>
          <p:nvPr/>
        </p:nvSpPr>
        <p:spPr>
          <a:xfrm>
            <a:off x="2713990" y="873760"/>
            <a:ext cx="372110" cy="1181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B1D961-D9CE-49D6-B9FE-B5B430C98119}"/>
              </a:ext>
            </a:extLst>
          </p:cNvPr>
          <p:cNvSpPr txBox="1"/>
          <p:nvPr/>
        </p:nvSpPr>
        <p:spPr>
          <a:xfrm rot="16200000">
            <a:off x="1854835" y="3797300"/>
            <a:ext cx="1141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StoreScanner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D402A6-6CFA-492C-B1DD-EFCDF258EC36}"/>
              </a:ext>
            </a:extLst>
          </p:cNvPr>
          <p:cNvSpPr txBox="1"/>
          <p:nvPr/>
        </p:nvSpPr>
        <p:spPr>
          <a:xfrm rot="16200000">
            <a:off x="1854835" y="1344295"/>
            <a:ext cx="1141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StoreScanner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A691D8-D8C0-4716-B959-3385883C7218}"/>
              </a:ext>
            </a:extLst>
          </p:cNvPr>
          <p:cNvSpPr txBox="1"/>
          <p:nvPr/>
        </p:nvSpPr>
        <p:spPr>
          <a:xfrm rot="16200000">
            <a:off x="2308860" y="3815080"/>
            <a:ext cx="1247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columnfamily1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D5E6B-F416-4951-88C1-1590481090EE}"/>
              </a:ext>
            </a:extLst>
          </p:cNvPr>
          <p:cNvSpPr txBox="1"/>
          <p:nvPr/>
        </p:nvSpPr>
        <p:spPr>
          <a:xfrm rot="16200000">
            <a:off x="2275840" y="1359535"/>
            <a:ext cx="124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columnfamily2</a:t>
            </a:r>
            <a:endParaRPr lang="en-US" altLang="zh-CN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0FC921-AFC7-4FBF-985E-EDB410F26588}"/>
              </a:ext>
            </a:extLst>
          </p:cNvPr>
          <p:cNvSpPr/>
          <p:nvPr/>
        </p:nvSpPr>
        <p:spPr>
          <a:xfrm>
            <a:off x="3689985" y="1561465"/>
            <a:ext cx="1367790" cy="41529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blurRad="40000" dist="20000" dir="5400000" rotWithShape="0">
              <a:srgbClr val="FF00FF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FC8A94-31DF-41D0-B7CE-9F704F15A599}"/>
              </a:ext>
            </a:extLst>
          </p:cNvPr>
          <p:cNvSpPr/>
          <p:nvPr/>
        </p:nvSpPr>
        <p:spPr>
          <a:xfrm>
            <a:off x="7042150" y="1562100"/>
            <a:ext cx="1367790" cy="41465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4D5104-1A9A-4ED5-8A17-27B3CB2A46DA}"/>
              </a:ext>
            </a:extLst>
          </p:cNvPr>
          <p:cNvSpPr/>
          <p:nvPr/>
        </p:nvSpPr>
        <p:spPr>
          <a:xfrm>
            <a:off x="3689985" y="1976755"/>
            <a:ext cx="1367790" cy="293370"/>
          </a:xfrm>
          <a:prstGeom prst="rect">
            <a:avLst/>
          </a:prstGeom>
          <a:solidFill>
            <a:srgbClr val="F1A5F8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C811A3-2B74-48A9-8D73-0AA1F2237A04}"/>
              </a:ext>
            </a:extLst>
          </p:cNvPr>
          <p:cNvSpPr/>
          <p:nvPr/>
        </p:nvSpPr>
        <p:spPr>
          <a:xfrm>
            <a:off x="7042150" y="1977390"/>
            <a:ext cx="1367790" cy="293370"/>
          </a:xfrm>
          <a:prstGeom prst="rect">
            <a:avLst/>
          </a:prstGeom>
          <a:solidFill>
            <a:srgbClr val="EEEEA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617C38-D1DC-4506-96CE-7B2C4D1873B4}"/>
              </a:ext>
            </a:extLst>
          </p:cNvPr>
          <p:cNvSpPr/>
          <p:nvPr/>
        </p:nvSpPr>
        <p:spPr>
          <a:xfrm>
            <a:off x="5391150" y="1562100"/>
            <a:ext cx="1367790" cy="41529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blurRad="40000" dist="20000" dir="5400000" rotWithShape="0">
              <a:srgbClr val="FF00FF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3DAB2-7E17-4BCD-8D08-62BEE43E4BD2}"/>
              </a:ext>
            </a:extLst>
          </p:cNvPr>
          <p:cNvSpPr/>
          <p:nvPr/>
        </p:nvSpPr>
        <p:spPr>
          <a:xfrm>
            <a:off x="5391150" y="1990090"/>
            <a:ext cx="1367790" cy="293370"/>
          </a:xfrm>
          <a:prstGeom prst="rect">
            <a:avLst/>
          </a:prstGeom>
          <a:solidFill>
            <a:srgbClr val="F1A5F8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5010FA-0024-46F2-BA1C-4A1F8FF0A46B}"/>
              </a:ext>
            </a:extLst>
          </p:cNvPr>
          <p:cNvSpPr txBox="1"/>
          <p:nvPr/>
        </p:nvSpPr>
        <p:spPr>
          <a:xfrm>
            <a:off x="3689985" y="1616075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StoreFileScanner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623C39-D84D-46EB-BF3C-7040C986DA40}"/>
              </a:ext>
            </a:extLst>
          </p:cNvPr>
          <p:cNvSpPr txBox="1"/>
          <p:nvPr/>
        </p:nvSpPr>
        <p:spPr>
          <a:xfrm>
            <a:off x="5365750" y="1615440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StoreFileScanner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8E169F-EC08-41D1-A646-085C7E4CAD96}"/>
              </a:ext>
            </a:extLst>
          </p:cNvPr>
          <p:cNvSpPr txBox="1"/>
          <p:nvPr/>
        </p:nvSpPr>
        <p:spPr>
          <a:xfrm>
            <a:off x="6971030" y="1642745"/>
            <a:ext cx="1509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MemstoreScanner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0F342-B910-41EF-B308-307779D1CF56}"/>
              </a:ext>
            </a:extLst>
          </p:cNvPr>
          <p:cNvSpPr txBox="1"/>
          <p:nvPr/>
        </p:nvSpPr>
        <p:spPr>
          <a:xfrm>
            <a:off x="3920490" y="1976755"/>
            <a:ext cx="906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StoreFile1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A81361-63FF-492A-91AC-3B0729B81319}"/>
              </a:ext>
            </a:extLst>
          </p:cNvPr>
          <p:cNvSpPr txBox="1"/>
          <p:nvPr/>
        </p:nvSpPr>
        <p:spPr>
          <a:xfrm>
            <a:off x="5608955" y="1976755"/>
            <a:ext cx="906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StoreFile2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D0CAA6-FDB4-4C91-B764-B3E4C798C5C7}"/>
              </a:ext>
            </a:extLst>
          </p:cNvPr>
          <p:cNvSpPr txBox="1"/>
          <p:nvPr/>
        </p:nvSpPr>
        <p:spPr>
          <a:xfrm>
            <a:off x="7259320" y="1990090"/>
            <a:ext cx="93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Memstore</a:t>
            </a:r>
          </a:p>
        </p:txBody>
      </p:sp>
      <p:sp>
        <p:nvSpPr>
          <p:cNvPr id="33" name="竖卷形 84">
            <a:extLst>
              <a:ext uri="{FF2B5EF4-FFF2-40B4-BE49-F238E27FC236}">
                <a16:creationId xmlns:a16="http://schemas.microsoft.com/office/drawing/2014/main" id="{DBA1C843-D58D-40C0-9A21-6DE07A638FDF}"/>
              </a:ext>
            </a:extLst>
          </p:cNvPr>
          <p:cNvSpPr/>
          <p:nvPr/>
        </p:nvSpPr>
        <p:spPr>
          <a:xfrm>
            <a:off x="4121150" y="2477770"/>
            <a:ext cx="504190" cy="503555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>
            <a:extLst>
              <a:ext uri="{FF2B5EF4-FFF2-40B4-BE49-F238E27FC236}">
                <a16:creationId xmlns:a16="http://schemas.microsoft.com/office/drawing/2014/main" id="{33DD465B-388C-4F4E-96D0-384E34EF3EFF}"/>
              </a:ext>
            </a:extLst>
          </p:cNvPr>
          <p:cNvSpPr/>
          <p:nvPr/>
        </p:nvSpPr>
        <p:spPr>
          <a:xfrm>
            <a:off x="7259320" y="2477770"/>
            <a:ext cx="575945" cy="50355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竖卷形 87">
            <a:extLst>
              <a:ext uri="{FF2B5EF4-FFF2-40B4-BE49-F238E27FC236}">
                <a16:creationId xmlns:a16="http://schemas.microsoft.com/office/drawing/2014/main" id="{5C4A5609-E70A-44DD-9FFC-3C75537983FC}"/>
              </a:ext>
            </a:extLst>
          </p:cNvPr>
          <p:cNvSpPr/>
          <p:nvPr/>
        </p:nvSpPr>
        <p:spPr>
          <a:xfrm>
            <a:off x="4121150" y="3295015"/>
            <a:ext cx="504190" cy="503555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柱形 35">
            <a:extLst>
              <a:ext uri="{FF2B5EF4-FFF2-40B4-BE49-F238E27FC236}">
                <a16:creationId xmlns:a16="http://schemas.microsoft.com/office/drawing/2014/main" id="{14D5A8E9-692D-47F9-AD03-A90CF58FA2C9}"/>
              </a:ext>
            </a:extLst>
          </p:cNvPr>
          <p:cNvSpPr/>
          <p:nvPr/>
        </p:nvSpPr>
        <p:spPr>
          <a:xfrm>
            <a:off x="7259320" y="3294380"/>
            <a:ext cx="575945" cy="50355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20590E-555B-463C-80C8-2F8B0B3BC667}"/>
              </a:ext>
            </a:extLst>
          </p:cNvPr>
          <p:cNvSpPr/>
          <p:nvPr/>
        </p:nvSpPr>
        <p:spPr>
          <a:xfrm>
            <a:off x="3920490" y="3947795"/>
            <a:ext cx="3783330" cy="85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竖卷形 91">
            <a:extLst>
              <a:ext uri="{FF2B5EF4-FFF2-40B4-BE49-F238E27FC236}">
                <a16:creationId xmlns:a16="http://schemas.microsoft.com/office/drawing/2014/main" id="{19E2923A-48F7-441A-8AE7-104C7DA5AA87}"/>
              </a:ext>
            </a:extLst>
          </p:cNvPr>
          <p:cNvSpPr/>
          <p:nvPr/>
        </p:nvSpPr>
        <p:spPr>
          <a:xfrm>
            <a:off x="5104765" y="4172585"/>
            <a:ext cx="504190" cy="503555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id="{D2F5B6A6-6FF3-4B2B-8B2D-4DF3CC736F8D}"/>
              </a:ext>
            </a:extLst>
          </p:cNvPr>
          <p:cNvSpPr/>
          <p:nvPr/>
        </p:nvSpPr>
        <p:spPr>
          <a:xfrm>
            <a:off x="6790690" y="4173220"/>
            <a:ext cx="575945" cy="50355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B17BE8-FDD8-4D8B-8486-9B01745FF93F}"/>
              </a:ext>
            </a:extLst>
          </p:cNvPr>
          <p:cNvSpPr txBox="1"/>
          <p:nvPr/>
        </p:nvSpPr>
        <p:spPr>
          <a:xfrm>
            <a:off x="3322955" y="3145790"/>
            <a:ext cx="79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keyvalue1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D77BEF1-C59A-4C34-9AB5-B9228785E98A}"/>
              </a:ext>
            </a:extLst>
          </p:cNvPr>
          <p:cNvCxnSpPr/>
          <p:nvPr/>
        </p:nvCxnSpPr>
        <p:spPr>
          <a:xfrm>
            <a:off x="3413125" y="3416300"/>
            <a:ext cx="7848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DF492A-70F5-4FCA-AEC4-6C29D65494E2}"/>
              </a:ext>
            </a:extLst>
          </p:cNvPr>
          <p:cNvCxnSpPr/>
          <p:nvPr/>
        </p:nvCxnSpPr>
        <p:spPr>
          <a:xfrm>
            <a:off x="6461125" y="3544570"/>
            <a:ext cx="7848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0F2955-B584-40C5-A1F7-F4691D1D6928}"/>
              </a:ext>
            </a:extLst>
          </p:cNvPr>
          <p:cNvSpPr txBox="1"/>
          <p:nvPr/>
        </p:nvSpPr>
        <p:spPr>
          <a:xfrm>
            <a:off x="6447790" y="3268345"/>
            <a:ext cx="79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keyvalue3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3EFD2B-EBCB-4B13-AEBF-344364152D20}"/>
              </a:ext>
            </a:extLst>
          </p:cNvPr>
          <p:cNvSpPr txBox="1"/>
          <p:nvPr/>
        </p:nvSpPr>
        <p:spPr>
          <a:xfrm>
            <a:off x="4306570" y="4070350"/>
            <a:ext cx="79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keyvalue1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BAFDB6-4225-4E6F-9060-8F9DE75E1639}"/>
              </a:ext>
            </a:extLst>
          </p:cNvPr>
          <p:cNvSpPr txBox="1"/>
          <p:nvPr/>
        </p:nvSpPr>
        <p:spPr>
          <a:xfrm>
            <a:off x="5960745" y="4133215"/>
            <a:ext cx="79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keyvalue2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AF0565-0927-43AE-94C9-7FCFFC6ABD3C}"/>
              </a:ext>
            </a:extLst>
          </p:cNvPr>
          <p:cNvCxnSpPr/>
          <p:nvPr/>
        </p:nvCxnSpPr>
        <p:spPr>
          <a:xfrm>
            <a:off x="6005830" y="4422775"/>
            <a:ext cx="7848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855139-12C4-4AD6-AC4D-9D7572AB1A46}"/>
              </a:ext>
            </a:extLst>
          </p:cNvPr>
          <p:cNvCxnSpPr/>
          <p:nvPr/>
        </p:nvCxnSpPr>
        <p:spPr>
          <a:xfrm>
            <a:off x="4380230" y="4348480"/>
            <a:ext cx="7848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乘号 47">
            <a:extLst>
              <a:ext uri="{FF2B5EF4-FFF2-40B4-BE49-F238E27FC236}">
                <a16:creationId xmlns:a16="http://schemas.microsoft.com/office/drawing/2014/main" id="{56020874-CE63-4AEF-920C-784FD68DF34A}"/>
              </a:ext>
            </a:extLst>
          </p:cNvPr>
          <p:cNvSpPr/>
          <p:nvPr/>
        </p:nvSpPr>
        <p:spPr>
          <a:xfrm>
            <a:off x="5553710" y="1409065"/>
            <a:ext cx="1043305" cy="101219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49" name="曲线连接符 114">
            <a:extLst>
              <a:ext uri="{FF2B5EF4-FFF2-40B4-BE49-F238E27FC236}">
                <a16:creationId xmlns:a16="http://schemas.microsoft.com/office/drawing/2014/main" id="{A764775E-EC3F-4D2F-B8F5-81B2BCBEDDE1}"/>
              </a:ext>
            </a:extLst>
          </p:cNvPr>
          <p:cNvCxnSpPr>
            <a:stCxn id="50" idx="3"/>
            <a:endCxn id="52" idx="0"/>
          </p:cNvCxnSpPr>
          <p:nvPr/>
        </p:nvCxnSpPr>
        <p:spPr>
          <a:xfrm>
            <a:off x="7295515" y="1189355"/>
            <a:ext cx="1183005" cy="12884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7D9858-EC8F-448F-A11A-B535926664B2}"/>
              </a:ext>
            </a:extLst>
          </p:cNvPr>
          <p:cNvSpPr txBox="1"/>
          <p:nvPr/>
        </p:nvSpPr>
        <p:spPr>
          <a:xfrm>
            <a:off x="4215130" y="1051560"/>
            <a:ext cx="30803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2.</a:t>
            </a:r>
            <a:r>
              <a:rPr lang="zh-CN" altLang="en-US" sz="1200"/>
              <a:t>构建</a:t>
            </a:r>
            <a:r>
              <a:rPr lang="en-US" altLang="zh-CN" sz="1200"/>
              <a:t>StoreFileScanner</a:t>
            </a:r>
            <a:r>
              <a:rPr lang="zh-CN" altLang="en-US" sz="1200"/>
              <a:t>以及</a:t>
            </a:r>
            <a:r>
              <a:rPr lang="en-US" altLang="zh-CN" sz="1200">
                <a:sym typeface="+mn-ea"/>
              </a:rPr>
              <a:t>MemstoreScanner</a:t>
            </a:r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9D6866-D882-4890-8220-17838F9989E3}"/>
              </a:ext>
            </a:extLst>
          </p:cNvPr>
          <p:cNvSpPr txBox="1"/>
          <p:nvPr/>
        </p:nvSpPr>
        <p:spPr>
          <a:xfrm rot="16200000">
            <a:off x="1032510" y="2418080"/>
            <a:ext cx="14243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构造</a:t>
            </a:r>
            <a:r>
              <a:rPr lang="en-US" altLang="zh-CN" sz="1200"/>
              <a:t>StoreScanner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49C9402-CC3F-4719-B04E-236C17F53B70}"/>
              </a:ext>
            </a:extLst>
          </p:cNvPr>
          <p:cNvSpPr txBox="1"/>
          <p:nvPr/>
        </p:nvSpPr>
        <p:spPr>
          <a:xfrm>
            <a:off x="7868920" y="247777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3.</a:t>
            </a:r>
            <a:r>
              <a:rPr lang="zh-CN" altLang="en-US" sz="1200"/>
              <a:t>过滤淘汰部分</a:t>
            </a:r>
          </a:p>
          <a:p>
            <a:pPr algn="l"/>
            <a:r>
              <a:rPr lang="en-US" altLang="zh-CN" sz="1200">
                <a:sym typeface="+mn-ea"/>
              </a:rPr>
              <a:t>StoreFileScanner</a:t>
            </a:r>
            <a:endParaRPr lang="zh-CN" altLang="en-US" sz="12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9F6F04B-6FE8-4679-867A-3D01F547D595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 flipH="1">
            <a:off x="8477885" y="2938145"/>
            <a:ext cx="635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26F30A2-406E-4F92-8653-A9D578D57AB5}"/>
              </a:ext>
            </a:extLst>
          </p:cNvPr>
          <p:cNvSpPr txBox="1"/>
          <p:nvPr/>
        </p:nvSpPr>
        <p:spPr>
          <a:xfrm>
            <a:off x="7947025" y="3447415"/>
            <a:ext cx="1061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4.seek rowkey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E9D0DEF-C26E-4E60-9995-2A88D4F284B8}"/>
              </a:ext>
            </a:extLst>
          </p:cNvPr>
          <p:cNvSpPr txBox="1"/>
          <p:nvPr/>
        </p:nvSpPr>
        <p:spPr>
          <a:xfrm>
            <a:off x="4121150" y="4802505"/>
            <a:ext cx="3174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KeyvalueHeap:PriorityQueue&lt;KeyValueScanner&gt;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6599D3-B3A7-4C57-B857-45B6E4C13385}"/>
              </a:ext>
            </a:extLst>
          </p:cNvPr>
          <p:cNvSpPr txBox="1"/>
          <p:nvPr/>
        </p:nvSpPr>
        <p:spPr>
          <a:xfrm>
            <a:off x="7810500" y="4084320"/>
            <a:ext cx="133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5.</a:t>
            </a:r>
            <a:r>
              <a:rPr lang="en-US" altLang="zh-CN" sz="1200">
                <a:sym typeface="+mn-ea"/>
              </a:rPr>
              <a:t>StoreFileScanner</a:t>
            </a:r>
            <a:endParaRPr lang="en-US" altLang="zh-CN" sz="1200"/>
          </a:p>
          <a:p>
            <a:r>
              <a:rPr lang="zh-CN" altLang="en-US" sz="1200"/>
              <a:t>合并构建最小堆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C3026F0-DF33-4263-8B4A-0B615253DCAE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8477885" y="3723005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11">
            <a:extLst>
              <a:ext uri="{FF2B5EF4-FFF2-40B4-BE49-F238E27FC236}">
                <a16:creationId xmlns:a16="http://schemas.microsoft.com/office/drawing/2014/main" id="{C4E35F2E-4654-46DB-86BB-8D927BB78151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3086100" y="1464310"/>
            <a:ext cx="1287780" cy="971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21">
            <a:extLst>
              <a:ext uri="{FF2B5EF4-FFF2-40B4-BE49-F238E27FC236}">
                <a16:creationId xmlns:a16="http://schemas.microsoft.com/office/drawing/2014/main" id="{95867323-7A3B-4CD1-A026-0DC00E3978C6}"/>
              </a:ext>
            </a:extLst>
          </p:cNvPr>
          <p:cNvCxnSpPr/>
          <p:nvPr/>
        </p:nvCxnSpPr>
        <p:spPr>
          <a:xfrm>
            <a:off x="3077845" y="1464310"/>
            <a:ext cx="2988945" cy="97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22">
            <a:extLst>
              <a:ext uri="{FF2B5EF4-FFF2-40B4-BE49-F238E27FC236}">
                <a16:creationId xmlns:a16="http://schemas.microsoft.com/office/drawing/2014/main" id="{3B0028CD-4914-4887-8770-1892D936786F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>
            <a:off x="3086100" y="1464310"/>
            <a:ext cx="4639945" cy="97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 bldLvl="0" animBg="1"/>
      <p:bldP spid="8" grpId="0" bldLvl="0" animBg="1"/>
      <p:bldP spid="9" grpId="0"/>
      <p:bldP spid="10" grpId="0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/>
      <p:bldP spid="19" grpId="0"/>
      <p:bldP spid="20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/>
      <p:bldP spid="28" grpId="0"/>
      <p:bldP spid="29" grpId="0"/>
      <p:bldP spid="30" grpId="0"/>
      <p:bldP spid="31" grpId="0"/>
      <p:bldP spid="32" grpId="0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3" grpId="0"/>
      <p:bldP spid="44" grpId="0"/>
      <p:bldP spid="45" grpId="0"/>
      <p:bldP spid="48" grpId="0" bldLvl="0" animBg="1"/>
      <p:bldP spid="50" grpId="0"/>
      <p:bldP spid="51" grpId="0"/>
      <p:bldP spid="52" grpId="0"/>
      <p:bldP spid="5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全屏显示(16:9)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MSoffice</cp:lastModifiedBy>
  <cp:revision>119</cp:revision>
  <dcterms:created xsi:type="dcterms:W3CDTF">2013-03-04T07:19:00Z</dcterms:created>
  <dcterms:modified xsi:type="dcterms:W3CDTF">2018-05-22T00:41:54Z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