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0" r:id="rId3"/>
    <p:sldId id="265" r:id="rId4"/>
    <p:sldId id="266" r:id="rId5"/>
    <p:sldId id="276" r:id="rId6"/>
    <p:sldId id="267" r:id="rId7"/>
    <p:sldId id="269" r:id="rId8"/>
    <p:sldId id="268" r:id="rId9"/>
    <p:sldId id="264" r:id="rId10"/>
    <p:sldId id="259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77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暗 神" userId="8d51aa4ef089dfb3" providerId="LiveId" clId="{B72DCB48-77E9-4524-A411-157CB8B857A7}"/>
    <pc:docChg chg="undo redo custSel addSld delSld modSld sldOrd">
      <pc:chgData name="暗 神" userId="8d51aa4ef089dfb3" providerId="LiveId" clId="{B72DCB48-77E9-4524-A411-157CB8B857A7}" dt="2021-08-03T05:22:27.693" v="640" actId="1076"/>
      <pc:docMkLst>
        <pc:docMk/>
      </pc:docMkLst>
      <pc:sldChg chg="del">
        <pc:chgData name="暗 神" userId="8d51aa4ef089dfb3" providerId="LiveId" clId="{B72DCB48-77E9-4524-A411-157CB8B857A7}" dt="2021-08-02T05:53:14.075" v="556" actId="47"/>
        <pc:sldMkLst>
          <pc:docMk/>
          <pc:sldMk cId="263784652" sldId="258"/>
        </pc:sldMkLst>
      </pc:sldChg>
      <pc:sldChg chg="addSp delSp modSp mod">
        <pc:chgData name="暗 神" userId="8d51aa4ef089dfb3" providerId="LiveId" clId="{B72DCB48-77E9-4524-A411-157CB8B857A7}" dt="2021-08-02T05:27:58.809" v="34" actId="1076"/>
        <pc:sldMkLst>
          <pc:docMk/>
          <pc:sldMk cId="2416870261" sldId="259"/>
        </pc:sldMkLst>
        <pc:spChg chg="mod">
          <ac:chgData name="暗 神" userId="8d51aa4ef089dfb3" providerId="LiveId" clId="{B72DCB48-77E9-4524-A411-157CB8B857A7}" dt="2021-08-02T05:27:30.870" v="29" actId="20577"/>
          <ac:spMkLst>
            <pc:docMk/>
            <pc:sldMk cId="2416870261" sldId="259"/>
            <ac:spMk id="2" creationId="{D33E406B-7806-42C5-A2C1-C2F34896428E}"/>
          </ac:spMkLst>
        </pc:spChg>
        <pc:spChg chg="del">
          <ac:chgData name="暗 神" userId="8d51aa4ef089dfb3" providerId="LiveId" clId="{B72DCB48-77E9-4524-A411-157CB8B857A7}" dt="2021-08-02T05:27:37.747" v="30"/>
          <ac:spMkLst>
            <pc:docMk/>
            <pc:sldMk cId="2416870261" sldId="259"/>
            <ac:spMk id="3" creationId="{3D1C16DB-11BC-4F86-94EB-DEDD00A723C1}"/>
          </ac:spMkLst>
        </pc:spChg>
        <pc:graphicFrameChg chg="add mod modGraphic">
          <ac:chgData name="暗 神" userId="8d51aa4ef089dfb3" providerId="LiveId" clId="{B72DCB48-77E9-4524-A411-157CB8B857A7}" dt="2021-08-02T05:27:58.809" v="34" actId="1076"/>
          <ac:graphicFrameMkLst>
            <pc:docMk/>
            <pc:sldMk cId="2416870261" sldId="259"/>
            <ac:graphicFrameMk id="5" creationId="{BC608705-C877-4300-9E3E-3C2830DC4B58}"/>
          </ac:graphicFrameMkLst>
        </pc:graphicFrameChg>
      </pc:sldChg>
      <pc:sldChg chg="modSp mod">
        <pc:chgData name="暗 神" userId="8d51aa4ef089dfb3" providerId="LiveId" clId="{B72DCB48-77E9-4524-A411-157CB8B857A7}" dt="2021-08-02T05:31:34.481" v="166"/>
        <pc:sldMkLst>
          <pc:docMk/>
          <pc:sldMk cId="3384382075" sldId="260"/>
        </pc:sldMkLst>
        <pc:spChg chg="mod">
          <ac:chgData name="暗 神" userId="8d51aa4ef089dfb3" providerId="LiveId" clId="{B72DCB48-77E9-4524-A411-157CB8B857A7}" dt="2021-08-02T05:31:34.481" v="166"/>
          <ac:spMkLst>
            <pc:docMk/>
            <pc:sldMk cId="3384382075" sldId="260"/>
            <ac:spMk id="2" creationId="{1C21E816-31F5-48BB-BD02-D15F2F18B48A}"/>
          </ac:spMkLst>
        </pc:spChg>
        <pc:spChg chg="mod">
          <ac:chgData name="暗 神" userId="8d51aa4ef089dfb3" providerId="LiveId" clId="{B72DCB48-77E9-4524-A411-157CB8B857A7}" dt="2021-08-02T05:31:25.640" v="148"/>
          <ac:spMkLst>
            <pc:docMk/>
            <pc:sldMk cId="3384382075" sldId="260"/>
            <ac:spMk id="3" creationId="{835D6E6B-3353-491C-A3C6-F278D6CED8B3}"/>
          </ac:spMkLst>
        </pc:spChg>
      </pc:sldChg>
      <pc:sldChg chg="addSp delSp modSp new mod">
        <pc:chgData name="暗 神" userId="8d51aa4ef089dfb3" providerId="LiveId" clId="{B72DCB48-77E9-4524-A411-157CB8B857A7}" dt="2021-08-02T05:30:09.284" v="134" actId="20577"/>
        <pc:sldMkLst>
          <pc:docMk/>
          <pc:sldMk cId="1685907426" sldId="261"/>
        </pc:sldMkLst>
        <pc:spChg chg="mod">
          <ac:chgData name="暗 神" userId="8d51aa4ef089dfb3" providerId="LiveId" clId="{B72DCB48-77E9-4524-A411-157CB8B857A7}" dt="2021-08-02T05:30:09.284" v="134" actId="20577"/>
          <ac:spMkLst>
            <pc:docMk/>
            <pc:sldMk cId="1685907426" sldId="261"/>
            <ac:spMk id="2" creationId="{757B2605-18B9-4387-A766-4AB67B8A3E1E}"/>
          </ac:spMkLst>
        </pc:spChg>
        <pc:spChg chg="del">
          <ac:chgData name="暗 神" userId="8d51aa4ef089dfb3" providerId="LiveId" clId="{B72DCB48-77E9-4524-A411-157CB8B857A7}" dt="2021-08-02T05:28:52.290" v="74"/>
          <ac:spMkLst>
            <pc:docMk/>
            <pc:sldMk cId="1685907426" sldId="261"/>
            <ac:spMk id="3" creationId="{9A29743F-CA85-48EE-8C3C-B24BD3B7A1AB}"/>
          </ac:spMkLst>
        </pc:spChg>
        <pc:graphicFrameChg chg="add mod">
          <ac:chgData name="暗 神" userId="8d51aa4ef089dfb3" providerId="LiveId" clId="{B72DCB48-77E9-4524-A411-157CB8B857A7}" dt="2021-08-02T05:28:52.290" v="74"/>
          <ac:graphicFrameMkLst>
            <pc:docMk/>
            <pc:sldMk cId="1685907426" sldId="261"/>
            <ac:graphicFrameMk id="5" creationId="{A6035871-3863-4FFB-9407-6F4304FE932E}"/>
          </ac:graphicFrameMkLst>
        </pc:graphicFrameChg>
      </pc:sldChg>
      <pc:sldChg chg="addSp delSp modSp new mod">
        <pc:chgData name="暗 神" userId="8d51aa4ef089dfb3" providerId="LiveId" clId="{B72DCB48-77E9-4524-A411-157CB8B857A7}" dt="2021-08-02T05:30:06.531" v="131" actId="20577"/>
        <pc:sldMkLst>
          <pc:docMk/>
          <pc:sldMk cId="3328340948" sldId="262"/>
        </pc:sldMkLst>
        <pc:spChg chg="mod">
          <ac:chgData name="暗 神" userId="8d51aa4ef089dfb3" providerId="LiveId" clId="{B72DCB48-77E9-4524-A411-157CB8B857A7}" dt="2021-08-02T05:30:06.531" v="131" actId="20577"/>
          <ac:spMkLst>
            <pc:docMk/>
            <pc:sldMk cId="3328340948" sldId="262"/>
            <ac:spMk id="2" creationId="{C3A32571-705F-4C27-8C6E-3824AED9FA36}"/>
          </ac:spMkLst>
        </pc:spChg>
        <pc:spChg chg="del">
          <ac:chgData name="暗 神" userId="8d51aa4ef089dfb3" providerId="LiveId" clId="{B72DCB48-77E9-4524-A411-157CB8B857A7}" dt="2021-08-02T05:29:24.595" v="93"/>
          <ac:spMkLst>
            <pc:docMk/>
            <pc:sldMk cId="3328340948" sldId="262"/>
            <ac:spMk id="3" creationId="{4F0FDB42-A564-4C81-9350-D478282A4E48}"/>
          </ac:spMkLst>
        </pc:spChg>
        <pc:graphicFrameChg chg="add mod">
          <ac:chgData name="暗 神" userId="8d51aa4ef089dfb3" providerId="LiveId" clId="{B72DCB48-77E9-4524-A411-157CB8B857A7}" dt="2021-08-02T05:29:24.595" v="93"/>
          <ac:graphicFrameMkLst>
            <pc:docMk/>
            <pc:sldMk cId="3328340948" sldId="262"/>
            <ac:graphicFrameMk id="5" creationId="{33490C7B-8B83-46C6-AA80-243F4E9982EF}"/>
          </ac:graphicFrameMkLst>
        </pc:graphicFrameChg>
      </pc:sldChg>
      <pc:sldChg chg="addSp delSp modSp new mod">
        <pc:chgData name="暗 神" userId="8d51aa4ef089dfb3" providerId="LiveId" clId="{B72DCB48-77E9-4524-A411-157CB8B857A7}" dt="2021-08-02T05:30:12.213" v="137" actId="20577"/>
        <pc:sldMkLst>
          <pc:docMk/>
          <pc:sldMk cId="2647231228" sldId="263"/>
        </pc:sldMkLst>
        <pc:spChg chg="mod">
          <ac:chgData name="暗 神" userId="8d51aa4ef089dfb3" providerId="LiveId" clId="{B72DCB48-77E9-4524-A411-157CB8B857A7}" dt="2021-08-02T05:30:12.213" v="137" actId="20577"/>
          <ac:spMkLst>
            <pc:docMk/>
            <pc:sldMk cId="2647231228" sldId="263"/>
            <ac:spMk id="2" creationId="{394AF0FA-D943-40B7-A605-A8B4C7ECD3F5}"/>
          </ac:spMkLst>
        </pc:spChg>
        <pc:spChg chg="del">
          <ac:chgData name="暗 神" userId="8d51aa4ef089dfb3" providerId="LiveId" clId="{B72DCB48-77E9-4524-A411-157CB8B857A7}" dt="2021-08-02T05:29:53.005" v="127"/>
          <ac:spMkLst>
            <pc:docMk/>
            <pc:sldMk cId="2647231228" sldId="263"/>
            <ac:spMk id="3" creationId="{2ED8470A-7B45-4252-B523-B7C150E1FF3D}"/>
          </ac:spMkLst>
        </pc:spChg>
        <pc:graphicFrameChg chg="add mod">
          <ac:chgData name="暗 神" userId="8d51aa4ef089dfb3" providerId="LiveId" clId="{B72DCB48-77E9-4524-A411-157CB8B857A7}" dt="2021-08-02T05:29:53.005" v="127"/>
          <ac:graphicFrameMkLst>
            <pc:docMk/>
            <pc:sldMk cId="2647231228" sldId="263"/>
            <ac:graphicFrameMk id="5" creationId="{8C382135-973D-4414-BE44-859672DF6CBF}"/>
          </ac:graphicFrameMkLst>
        </pc:graphicFrameChg>
      </pc:sldChg>
      <pc:sldChg chg="modSp add mod">
        <pc:chgData name="暗 神" userId="8d51aa4ef089dfb3" providerId="LiveId" clId="{B72DCB48-77E9-4524-A411-157CB8B857A7}" dt="2021-08-02T05:31:29.230" v="154"/>
        <pc:sldMkLst>
          <pc:docMk/>
          <pc:sldMk cId="514460256" sldId="264"/>
        </pc:sldMkLst>
        <pc:spChg chg="mod">
          <ac:chgData name="暗 神" userId="8d51aa4ef089dfb3" providerId="LiveId" clId="{B72DCB48-77E9-4524-A411-157CB8B857A7}" dt="2021-08-02T05:31:29.230" v="154"/>
          <ac:spMkLst>
            <pc:docMk/>
            <pc:sldMk cId="514460256" sldId="264"/>
            <ac:spMk id="3" creationId="{835D6E6B-3353-491C-A3C6-F278D6CED8B3}"/>
          </ac:spMkLst>
        </pc:spChg>
      </pc:sldChg>
      <pc:sldChg chg="modSp new mod">
        <pc:chgData name="暗 神" userId="8d51aa4ef089dfb3" providerId="LiveId" clId="{B72DCB48-77E9-4524-A411-157CB8B857A7}" dt="2021-08-02T05:32:56.741" v="209"/>
        <pc:sldMkLst>
          <pc:docMk/>
          <pc:sldMk cId="3756405871" sldId="265"/>
        </pc:sldMkLst>
        <pc:spChg chg="mod">
          <ac:chgData name="暗 神" userId="8d51aa4ef089dfb3" providerId="LiveId" clId="{B72DCB48-77E9-4524-A411-157CB8B857A7}" dt="2021-08-02T05:32:42.775" v="200"/>
          <ac:spMkLst>
            <pc:docMk/>
            <pc:sldMk cId="3756405871" sldId="265"/>
            <ac:spMk id="2" creationId="{1EE29D84-8580-49A8-9A29-3B2BFB61524F}"/>
          </ac:spMkLst>
        </pc:spChg>
        <pc:spChg chg="mod">
          <ac:chgData name="暗 神" userId="8d51aa4ef089dfb3" providerId="LiveId" clId="{B72DCB48-77E9-4524-A411-157CB8B857A7}" dt="2021-08-02T05:32:56.741" v="209"/>
          <ac:spMkLst>
            <pc:docMk/>
            <pc:sldMk cId="3756405871" sldId="265"/>
            <ac:spMk id="3" creationId="{54D0B212-66B4-4B60-A114-54788DE78262}"/>
          </ac:spMkLst>
        </pc:spChg>
      </pc:sldChg>
      <pc:sldChg chg="modSp new mod">
        <pc:chgData name="暗 神" userId="8d51aa4ef089dfb3" providerId="LiveId" clId="{B72DCB48-77E9-4524-A411-157CB8B857A7}" dt="2021-08-02T05:33:25.960" v="253"/>
        <pc:sldMkLst>
          <pc:docMk/>
          <pc:sldMk cId="3862359938" sldId="266"/>
        </pc:sldMkLst>
        <pc:spChg chg="mod">
          <ac:chgData name="暗 神" userId="8d51aa4ef089dfb3" providerId="LiveId" clId="{B72DCB48-77E9-4524-A411-157CB8B857A7}" dt="2021-08-02T05:33:10.488" v="218"/>
          <ac:spMkLst>
            <pc:docMk/>
            <pc:sldMk cId="3862359938" sldId="266"/>
            <ac:spMk id="2" creationId="{B3EFF466-77E9-4AFF-A1B3-29AA137EAAD4}"/>
          </ac:spMkLst>
        </pc:spChg>
        <pc:spChg chg="mod">
          <ac:chgData name="暗 神" userId="8d51aa4ef089dfb3" providerId="LiveId" clId="{B72DCB48-77E9-4524-A411-157CB8B857A7}" dt="2021-08-02T05:33:25.960" v="253"/>
          <ac:spMkLst>
            <pc:docMk/>
            <pc:sldMk cId="3862359938" sldId="266"/>
            <ac:spMk id="3" creationId="{938FEAE6-AED9-45E2-9B07-399A5B5E8238}"/>
          </ac:spMkLst>
        </pc:spChg>
      </pc:sldChg>
      <pc:sldChg chg="addSp delSp modSp new mod">
        <pc:chgData name="暗 神" userId="8d51aa4ef089dfb3" providerId="LiveId" clId="{B72DCB48-77E9-4524-A411-157CB8B857A7}" dt="2021-08-02T05:37:50.407" v="299"/>
        <pc:sldMkLst>
          <pc:docMk/>
          <pc:sldMk cId="2081854537" sldId="267"/>
        </pc:sldMkLst>
        <pc:spChg chg="mod">
          <ac:chgData name="暗 神" userId="8d51aa4ef089dfb3" providerId="LiveId" clId="{B72DCB48-77E9-4524-A411-157CB8B857A7}" dt="2021-08-02T05:37:50.407" v="299"/>
          <ac:spMkLst>
            <pc:docMk/>
            <pc:sldMk cId="2081854537" sldId="267"/>
            <ac:spMk id="2" creationId="{6807FD88-0DDC-4884-8F83-63BFEDAB8057}"/>
          </ac:spMkLst>
        </pc:spChg>
        <pc:spChg chg="del">
          <ac:chgData name="暗 神" userId="8d51aa4ef089dfb3" providerId="LiveId" clId="{B72DCB48-77E9-4524-A411-157CB8B857A7}" dt="2021-08-02T05:37:40.642" v="277" actId="22"/>
          <ac:spMkLst>
            <pc:docMk/>
            <pc:sldMk cId="2081854537" sldId="267"/>
            <ac:spMk id="3" creationId="{88355BC0-D706-410C-B456-0F6210858B59}"/>
          </ac:spMkLst>
        </pc:spChg>
        <pc:picChg chg="add mod ord">
          <ac:chgData name="暗 神" userId="8d51aa4ef089dfb3" providerId="LiveId" clId="{B72DCB48-77E9-4524-A411-157CB8B857A7}" dt="2021-08-02T05:37:40.642" v="277" actId="22"/>
          <ac:picMkLst>
            <pc:docMk/>
            <pc:sldMk cId="2081854537" sldId="267"/>
            <ac:picMk id="6" creationId="{8BD5D199-B27B-4059-9AED-DC4C997E2577}"/>
          </ac:picMkLst>
        </pc:picChg>
      </pc:sldChg>
      <pc:sldChg chg="addSp delSp modSp new mod">
        <pc:chgData name="暗 神" userId="8d51aa4ef089dfb3" providerId="LiveId" clId="{B72DCB48-77E9-4524-A411-157CB8B857A7}" dt="2021-08-02T05:38:35.779" v="316"/>
        <pc:sldMkLst>
          <pc:docMk/>
          <pc:sldMk cId="3342097060" sldId="268"/>
        </pc:sldMkLst>
        <pc:spChg chg="mod">
          <ac:chgData name="暗 神" userId="8d51aa4ef089dfb3" providerId="LiveId" clId="{B72DCB48-77E9-4524-A411-157CB8B857A7}" dt="2021-08-02T05:38:34.421" v="315"/>
          <ac:spMkLst>
            <pc:docMk/>
            <pc:sldMk cId="3342097060" sldId="268"/>
            <ac:spMk id="2" creationId="{9EE46D0B-63FA-44D2-A65F-84699401220E}"/>
          </ac:spMkLst>
        </pc:spChg>
        <pc:spChg chg="del">
          <ac:chgData name="暗 神" userId="8d51aa4ef089dfb3" providerId="LiveId" clId="{B72DCB48-77E9-4524-A411-157CB8B857A7}" dt="2021-08-02T05:38:35.779" v="316"/>
          <ac:spMkLst>
            <pc:docMk/>
            <pc:sldMk cId="3342097060" sldId="268"/>
            <ac:spMk id="3" creationId="{8D3DD64D-6928-4EBE-8F6F-73BA49A65DBD}"/>
          </ac:spMkLst>
        </pc:spChg>
        <pc:picChg chg="add mod">
          <ac:chgData name="暗 神" userId="8d51aa4ef089dfb3" providerId="LiveId" clId="{B72DCB48-77E9-4524-A411-157CB8B857A7}" dt="2021-08-02T05:38:35.779" v="316"/>
          <ac:picMkLst>
            <pc:docMk/>
            <pc:sldMk cId="3342097060" sldId="268"/>
            <ac:picMk id="5" creationId="{1C03C7CC-0123-49ED-964B-E6513243F3E7}"/>
          </ac:picMkLst>
        </pc:picChg>
      </pc:sldChg>
      <pc:sldChg chg="new del">
        <pc:chgData name="暗 神" userId="8d51aa4ef089dfb3" providerId="LiveId" clId="{B72DCB48-77E9-4524-A411-157CB8B857A7}" dt="2021-08-02T05:38:47.636" v="318" actId="47"/>
        <pc:sldMkLst>
          <pc:docMk/>
          <pc:sldMk cId="1707591365" sldId="269"/>
        </pc:sldMkLst>
      </pc:sldChg>
      <pc:sldChg chg="addSp delSp modSp new mod">
        <pc:chgData name="暗 神" userId="8d51aa4ef089dfb3" providerId="LiveId" clId="{B72DCB48-77E9-4524-A411-157CB8B857A7}" dt="2021-08-02T05:53:27.132" v="558" actId="1076"/>
        <pc:sldMkLst>
          <pc:docMk/>
          <pc:sldMk cId="2660135853" sldId="269"/>
        </pc:sldMkLst>
        <pc:spChg chg="mod">
          <ac:chgData name="暗 神" userId="8d51aa4ef089dfb3" providerId="LiveId" clId="{B72DCB48-77E9-4524-A411-157CB8B857A7}" dt="2021-08-02T05:43:52.028" v="338"/>
          <ac:spMkLst>
            <pc:docMk/>
            <pc:sldMk cId="2660135853" sldId="269"/>
            <ac:spMk id="2" creationId="{85222689-8EE0-45DD-A956-6C757E528A4C}"/>
          </ac:spMkLst>
        </pc:spChg>
        <pc:spChg chg="del">
          <ac:chgData name="暗 神" userId="8d51aa4ef089dfb3" providerId="LiveId" clId="{B72DCB48-77E9-4524-A411-157CB8B857A7}" dt="2021-08-02T05:43:52.937" v="339" actId="22"/>
          <ac:spMkLst>
            <pc:docMk/>
            <pc:sldMk cId="2660135853" sldId="269"/>
            <ac:spMk id="3" creationId="{76EC5EF3-98F5-419A-B542-AD8DF0934893}"/>
          </ac:spMkLst>
        </pc:spChg>
        <pc:picChg chg="add mod ord">
          <ac:chgData name="暗 神" userId="8d51aa4ef089dfb3" providerId="LiveId" clId="{B72DCB48-77E9-4524-A411-157CB8B857A7}" dt="2021-08-02T05:53:27.132" v="558" actId="1076"/>
          <ac:picMkLst>
            <pc:docMk/>
            <pc:sldMk cId="2660135853" sldId="269"/>
            <ac:picMk id="6" creationId="{146BFA47-BDD2-4097-A017-53D580FDD783}"/>
          </ac:picMkLst>
        </pc:picChg>
      </pc:sldChg>
      <pc:sldChg chg="modSp add mod ord">
        <pc:chgData name="暗 神" userId="8d51aa4ef089dfb3" providerId="LiveId" clId="{B72DCB48-77E9-4524-A411-157CB8B857A7}" dt="2021-08-02T05:44:25.648" v="369"/>
        <pc:sldMkLst>
          <pc:docMk/>
          <pc:sldMk cId="1674671092" sldId="270"/>
        </pc:sldMkLst>
        <pc:spChg chg="mod">
          <ac:chgData name="暗 神" userId="8d51aa4ef089dfb3" providerId="LiveId" clId="{B72DCB48-77E9-4524-A411-157CB8B857A7}" dt="2021-08-02T05:44:22.792" v="362"/>
          <ac:spMkLst>
            <pc:docMk/>
            <pc:sldMk cId="1674671092" sldId="270"/>
            <ac:spMk id="2" creationId="{1C21E816-31F5-48BB-BD02-D15F2F18B48A}"/>
          </ac:spMkLst>
        </pc:spChg>
        <pc:spChg chg="mod">
          <ac:chgData name="暗 神" userId="8d51aa4ef089dfb3" providerId="LiveId" clId="{B72DCB48-77E9-4524-A411-157CB8B857A7}" dt="2021-08-02T05:44:25.648" v="369"/>
          <ac:spMkLst>
            <pc:docMk/>
            <pc:sldMk cId="1674671092" sldId="270"/>
            <ac:spMk id="3" creationId="{835D6E6B-3353-491C-A3C6-F278D6CED8B3}"/>
          </ac:spMkLst>
        </pc:spChg>
      </pc:sldChg>
      <pc:sldChg chg="addSp delSp modSp new mod">
        <pc:chgData name="暗 神" userId="8d51aa4ef089dfb3" providerId="LiveId" clId="{B72DCB48-77E9-4524-A411-157CB8B857A7}" dt="2021-08-02T05:47:32.729" v="417" actId="1076"/>
        <pc:sldMkLst>
          <pc:docMk/>
          <pc:sldMk cId="860045549" sldId="271"/>
        </pc:sldMkLst>
        <pc:spChg chg="mod">
          <ac:chgData name="暗 神" userId="8d51aa4ef089dfb3" providerId="LiveId" clId="{B72DCB48-77E9-4524-A411-157CB8B857A7}" dt="2021-08-02T05:45:45.747" v="401" actId="1076"/>
          <ac:spMkLst>
            <pc:docMk/>
            <pc:sldMk cId="860045549" sldId="271"/>
            <ac:spMk id="2" creationId="{EB5A2F30-4E06-4D7D-AA6F-6E7DC53F4202}"/>
          </ac:spMkLst>
        </pc:spChg>
        <pc:spChg chg="del">
          <ac:chgData name="暗 神" userId="8d51aa4ef089dfb3" providerId="LiveId" clId="{B72DCB48-77E9-4524-A411-157CB8B857A7}" dt="2021-08-02T05:44:54.995" v="390" actId="22"/>
          <ac:spMkLst>
            <pc:docMk/>
            <pc:sldMk cId="860045549" sldId="271"/>
            <ac:spMk id="3" creationId="{CB2970AE-1988-4E4E-85FC-68B25870494A}"/>
          </ac:spMkLst>
        </pc:spChg>
        <pc:picChg chg="add mod or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6" creationId="{5F448ADF-81B9-4B7E-9A1D-5211B0FF2955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8" creationId="{FD36E7D7-DB09-4FE2-9058-AB9EE3FA88FF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0" creationId="{EEBE0D59-7A69-48DD-80FB-BAC4FFAF6387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2" creationId="{1707FEA4-D0D1-4112-AFAB-ECDAAE581664}"/>
          </ac:picMkLst>
        </pc:picChg>
        <pc:picChg chg="add mod">
          <ac:chgData name="暗 神" userId="8d51aa4ef089dfb3" providerId="LiveId" clId="{B72DCB48-77E9-4524-A411-157CB8B857A7}" dt="2021-08-02T05:47:32.729" v="417" actId="1076"/>
          <ac:picMkLst>
            <pc:docMk/>
            <pc:sldMk cId="860045549" sldId="271"/>
            <ac:picMk id="14" creationId="{003D9CBE-31AD-4B07-904A-A76F58C55DEE}"/>
          </ac:picMkLst>
        </pc:picChg>
      </pc:sldChg>
      <pc:sldChg chg="addSp delSp modSp new mod">
        <pc:chgData name="暗 神" userId="8d51aa4ef089dfb3" providerId="LiveId" clId="{B72DCB48-77E9-4524-A411-157CB8B857A7}" dt="2021-08-02T05:49:39.418" v="444" actId="1076"/>
        <pc:sldMkLst>
          <pc:docMk/>
          <pc:sldMk cId="4058786966" sldId="272"/>
        </pc:sldMkLst>
        <pc:spChg chg="mod">
          <ac:chgData name="暗 神" userId="8d51aa4ef089dfb3" providerId="LiveId" clId="{B72DCB48-77E9-4524-A411-157CB8B857A7}" dt="2021-08-02T05:49:01.374" v="438"/>
          <ac:spMkLst>
            <pc:docMk/>
            <pc:sldMk cId="4058786966" sldId="272"/>
            <ac:spMk id="2" creationId="{421F39AE-A926-4FE0-8BB1-3B234E45E217}"/>
          </ac:spMkLst>
        </pc:spChg>
        <pc:spChg chg="del">
          <ac:chgData name="暗 神" userId="8d51aa4ef089dfb3" providerId="LiveId" clId="{B72DCB48-77E9-4524-A411-157CB8B857A7}" dt="2021-08-02T05:49:04.515" v="439" actId="22"/>
          <ac:spMkLst>
            <pc:docMk/>
            <pc:sldMk cId="4058786966" sldId="272"/>
            <ac:spMk id="3" creationId="{AFA09170-973D-4871-9BC0-8304710007E4}"/>
          </ac:spMkLst>
        </pc:spChg>
        <pc:picChg chg="add mod ord">
          <ac:chgData name="暗 神" userId="8d51aa4ef089dfb3" providerId="LiveId" clId="{B72DCB48-77E9-4524-A411-157CB8B857A7}" dt="2021-08-02T05:49:10.557" v="440" actId="1076"/>
          <ac:picMkLst>
            <pc:docMk/>
            <pc:sldMk cId="4058786966" sldId="272"/>
            <ac:picMk id="6" creationId="{F316F1B1-13CB-43F8-B4FB-FB2713BAAF4E}"/>
          </ac:picMkLst>
        </pc:picChg>
        <pc:picChg chg="add mod">
          <ac:chgData name="暗 神" userId="8d51aa4ef089dfb3" providerId="LiveId" clId="{B72DCB48-77E9-4524-A411-157CB8B857A7}" dt="2021-08-02T05:49:39.418" v="444" actId="1076"/>
          <ac:picMkLst>
            <pc:docMk/>
            <pc:sldMk cId="4058786966" sldId="272"/>
            <ac:picMk id="8" creationId="{D0A387AF-E3EA-46BE-9983-FFC0C463C39D}"/>
          </ac:picMkLst>
        </pc:picChg>
      </pc:sldChg>
      <pc:sldChg chg="addSp delSp modSp new mod">
        <pc:chgData name="暗 神" userId="8d51aa4ef089dfb3" providerId="LiveId" clId="{B72DCB48-77E9-4524-A411-157CB8B857A7}" dt="2021-08-02T05:50:34.139" v="487" actId="14100"/>
        <pc:sldMkLst>
          <pc:docMk/>
          <pc:sldMk cId="4052153615" sldId="273"/>
        </pc:sldMkLst>
        <pc:spChg chg="mod">
          <ac:chgData name="暗 神" userId="8d51aa4ef089dfb3" providerId="LiveId" clId="{B72DCB48-77E9-4524-A411-157CB8B857A7}" dt="2021-08-02T05:50:04.861" v="481"/>
          <ac:spMkLst>
            <pc:docMk/>
            <pc:sldMk cId="4052153615" sldId="273"/>
            <ac:spMk id="2" creationId="{E68AA232-D10B-4E9C-9C19-6671AC268778}"/>
          </ac:spMkLst>
        </pc:spChg>
        <pc:spChg chg="del">
          <ac:chgData name="暗 神" userId="8d51aa4ef089dfb3" providerId="LiveId" clId="{B72DCB48-77E9-4524-A411-157CB8B857A7}" dt="2021-08-02T05:50:13.163" v="482" actId="22"/>
          <ac:spMkLst>
            <pc:docMk/>
            <pc:sldMk cId="4052153615" sldId="273"/>
            <ac:spMk id="3" creationId="{14983937-4853-4425-8C23-3068C80E0003}"/>
          </ac:spMkLst>
        </pc:spChg>
        <pc:picChg chg="add mod ord">
          <ac:chgData name="暗 神" userId="8d51aa4ef089dfb3" providerId="LiveId" clId="{B72DCB48-77E9-4524-A411-157CB8B857A7}" dt="2021-08-02T05:50:15.955" v="483" actId="1076"/>
          <ac:picMkLst>
            <pc:docMk/>
            <pc:sldMk cId="4052153615" sldId="273"/>
            <ac:picMk id="6" creationId="{0AC2C895-3AC2-4D64-A55F-4831B36173A2}"/>
          </ac:picMkLst>
        </pc:picChg>
        <pc:picChg chg="add mod">
          <ac:chgData name="暗 神" userId="8d51aa4ef089dfb3" providerId="LiveId" clId="{B72DCB48-77E9-4524-A411-157CB8B857A7}" dt="2021-08-02T05:50:34.139" v="487" actId="14100"/>
          <ac:picMkLst>
            <pc:docMk/>
            <pc:sldMk cId="4052153615" sldId="273"/>
            <ac:picMk id="8" creationId="{61F8CB7C-1C8E-4A52-A566-BF76C928FCB1}"/>
          </ac:picMkLst>
        </pc:picChg>
      </pc:sldChg>
      <pc:sldChg chg="addSp delSp modSp new mod">
        <pc:chgData name="暗 神" userId="8d51aa4ef089dfb3" providerId="LiveId" clId="{B72DCB48-77E9-4524-A411-157CB8B857A7}" dt="2021-08-02T05:51:46.982" v="532" actId="1076"/>
        <pc:sldMkLst>
          <pc:docMk/>
          <pc:sldMk cId="177977064" sldId="274"/>
        </pc:sldMkLst>
        <pc:spChg chg="mod">
          <ac:chgData name="暗 神" userId="8d51aa4ef089dfb3" providerId="LiveId" clId="{B72DCB48-77E9-4524-A411-157CB8B857A7}" dt="2021-08-02T05:51:12.720" v="527"/>
          <ac:spMkLst>
            <pc:docMk/>
            <pc:sldMk cId="177977064" sldId="274"/>
            <ac:spMk id="2" creationId="{2987681F-F944-4343-975C-1D028DA136F5}"/>
          </ac:spMkLst>
        </pc:spChg>
        <pc:spChg chg="del">
          <ac:chgData name="暗 神" userId="8d51aa4ef089dfb3" providerId="LiveId" clId="{B72DCB48-77E9-4524-A411-157CB8B857A7}" dt="2021-08-02T05:51:24.857" v="528" actId="22"/>
          <ac:spMkLst>
            <pc:docMk/>
            <pc:sldMk cId="177977064" sldId="274"/>
            <ac:spMk id="3" creationId="{6DEDD4E0-5DC6-4F91-9A4A-85AE3C36D9E5}"/>
          </ac:spMkLst>
        </pc:spChg>
        <pc:picChg chg="add mod ord">
          <ac:chgData name="暗 神" userId="8d51aa4ef089dfb3" providerId="LiveId" clId="{B72DCB48-77E9-4524-A411-157CB8B857A7}" dt="2021-08-02T05:51:46.982" v="532" actId="1076"/>
          <ac:picMkLst>
            <pc:docMk/>
            <pc:sldMk cId="177977064" sldId="274"/>
            <ac:picMk id="6" creationId="{138DC385-8AD0-4B4D-9545-9884F56CC48F}"/>
          </ac:picMkLst>
        </pc:picChg>
        <pc:picChg chg="add mod">
          <ac:chgData name="暗 神" userId="8d51aa4ef089dfb3" providerId="LiveId" clId="{B72DCB48-77E9-4524-A411-157CB8B857A7}" dt="2021-08-02T05:51:44.794" v="531" actId="1076"/>
          <ac:picMkLst>
            <pc:docMk/>
            <pc:sldMk cId="177977064" sldId="274"/>
            <ac:picMk id="8" creationId="{F6F1B517-20FE-4E8F-BE80-AEB7148F053F}"/>
          </ac:picMkLst>
        </pc:picChg>
      </pc:sldChg>
      <pc:sldChg chg="addSp delSp modSp new mod">
        <pc:chgData name="暗 神" userId="8d51aa4ef089dfb3" providerId="LiveId" clId="{B72DCB48-77E9-4524-A411-157CB8B857A7}" dt="2021-08-02T05:52:41.884" v="555" actId="1076"/>
        <pc:sldMkLst>
          <pc:docMk/>
          <pc:sldMk cId="570129173" sldId="275"/>
        </pc:sldMkLst>
        <pc:spChg chg="mod">
          <ac:chgData name="暗 神" userId="8d51aa4ef089dfb3" providerId="LiveId" clId="{B72DCB48-77E9-4524-A411-157CB8B857A7}" dt="2021-08-02T05:52:09.782" v="550"/>
          <ac:spMkLst>
            <pc:docMk/>
            <pc:sldMk cId="570129173" sldId="275"/>
            <ac:spMk id="2" creationId="{6105FBF7-EDCC-4041-A0B5-B73BBFD78D49}"/>
          </ac:spMkLst>
        </pc:spChg>
        <pc:spChg chg="del">
          <ac:chgData name="暗 神" userId="8d51aa4ef089dfb3" providerId="LiveId" clId="{B72DCB48-77E9-4524-A411-157CB8B857A7}" dt="2021-08-02T05:52:11.669" v="551" actId="22"/>
          <ac:spMkLst>
            <pc:docMk/>
            <pc:sldMk cId="570129173" sldId="275"/>
            <ac:spMk id="3" creationId="{46BF40FE-7D05-497F-A444-DF7BBEE2F9EB}"/>
          </ac:spMkLst>
        </pc:spChg>
        <pc:picChg chg="add mod ord">
          <ac:chgData name="暗 神" userId="8d51aa4ef089dfb3" providerId="LiveId" clId="{B72DCB48-77E9-4524-A411-157CB8B857A7}" dt="2021-08-02T05:52:41.884" v="555" actId="1076"/>
          <ac:picMkLst>
            <pc:docMk/>
            <pc:sldMk cId="570129173" sldId="275"/>
            <ac:picMk id="6" creationId="{B3FAFD76-8006-4682-88B3-25EF41FC4B9A}"/>
          </ac:picMkLst>
        </pc:picChg>
        <pc:picChg chg="add mod">
          <ac:chgData name="暗 神" userId="8d51aa4ef089dfb3" providerId="LiveId" clId="{B72DCB48-77E9-4524-A411-157CB8B857A7}" dt="2021-08-02T05:52:40.359" v="554" actId="1076"/>
          <ac:picMkLst>
            <pc:docMk/>
            <pc:sldMk cId="570129173" sldId="275"/>
            <ac:picMk id="8" creationId="{9DFAF2A0-922E-49C8-855F-BAD5ECA20379}"/>
          </ac:picMkLst>
        </pc:picChg>
      </pc:sldChg>
      <pc:sldChg chg="addSp delSp modSp new mod">
        <pc:chgData name="暗 神" userId="8d51aa4ef089dfb3" providerId="LiveId" clId="{B72DCB48-77E9-4524-A411-157CB8B857A7}" dt="2021-08-02T05:59:48.125" v="589" actId="122"/>
        <pc:sldMkLst>
          <pc:docMk/>
          <pc:sldMk cId="2493320328" sldId="276"/>
        </pc:sldMkLst>
        <pc:spChg chg="mod">
          <ac:chgData name="暗 神" userId="8d51aa4ef089dfb3" providerId="LiveId" clId="{B72DCB48-77E9-4524-A411-157CB8B857A7}" dt="2021-08-02T05:59:23.358" v="584"/>
          <ac:spMkLst>
            <pc:docMk/>
            <pc:sldMk cId="2493320328" sldId="276"/>
            <ac:spMk id="2" creationId="{6FD8A47C-8206-400C-8398-352ED7B3D57A}"/>
          </ac:spMkLst>
        </pc:spChg>
        <pc:spChg chg="del">
          <ac:chgData name="暗 神" userId="8d51aa4ef089dfb3" providerId="LiveId" clId="{B72DCB48-77E9-4524-A411-157CB8B857A7}" dt="2021-08-02T05:59:25.073" v="585"/>
          <ac:spMkLst>
            <pc:docMk/>
            <pc:sldMk cId="2493320328" sldId="276"/>
            <ac:spMk id="3" creationId="{02C1A615-200E-4319-AAD6-C99FB8A736E8}"/>
          </ac:spMkLst>
        </pc:spChg>
        <pc:graphicFrameChg chg="add mod modGraphic">
          <ac:chgData name="暗 神" userId="8d51aa4ef089dfb3" providerId="LiveId" clId="{B72DCB48-77E9-4524-A411-157CB8B857A7}" dt="2021-08-02T05:59:48.125" v="589" actId="122"/>
          <ac:graphicFrameMkLst>
            <pc:docMk/>
            <pc:sldMk cId="2493320328" sldId="276"/>
            <ac:graphicFrameMk id="5" creationId="{CFA6827E-1181-4E51-9694-2D954201B51A}"/>
          </ac:graphicFrameMkLst>
        </pc:graphicFrameChg>
      </pc:sldChg>
      <pc:sldChg chg="addSp delSp modSp add mod">
        <pc:chgData name="暗 神" userId="8d51aa4ef089dfb3" providerId="LiveId" clId="{B72DCB48-77E9-4524-A411-157CB8B857A7}" dt="2021-08-02T06:01:01.549" v="615" actId="207"/>
        <pc:sldMkLst>
          <pc:docMk/>
          <pc:sldMk cId="1793129866" sldId="277"/>
        </pc:sldMkLst>
        <pc:spChg chg="del">
          <ac:chgData name="暗 神" userId="8d51aa4ef089dfb3" providerId="LiveId" clId="{B72DCB48-77E9-4524-A411-157CB8B857A7}" dt="2021-08-02T06:00:15.750" v="591" actId="478"/>
          <ac:spMkLst>
            <pc:docMk/>
            <pc:sldMk cId="1793129866" sldId="277"/>
            <ac:spMk id="2" creationId="{1C21E816-31F5-48BB-BD02-D15F2F18B48A}"/>
          </ac:spMkLst>
        </pc:spChg>
        <pc:spChg chg="add del mod">
          <ac:chgData name="暗 神" userId="8d51aa4ef089dfb3" providerId="LiveId" clId="{B72DCB48-77E9-4524-A411-157CB8B857A7}" dt="2021-08-02T06:00:36.655" v="606" actId="478"/>
          <ac:spMkLst>
            <pc:docMk/>
            <pc:sldMk cId="1793129866" sldId="277"/>
            <ac:spMk id="3" creationId="{835D6E6B-3353-491C-A3C6-F278D6CED8B3}"/>
          </ac:spMkLst>
        </pc:spChg>
        <pc:spChg chg="add del mod">
          <ac:chgData name="暗 神" userId="8d51aa4ef089dfb3" providerId="LiveId" clId="{B72DCB48-77E9-4524-A411-157CB8B857A7}" dt="2021-08-02T06:01:01.549" v="615" actId="207"/>
          <ac:spMkLst>
            <pc:docMk/>
            <pc:sldMk cId="1793129866" sldId="277"/>
            <ac:spMk id="5" creationId="{27BD2AB9-1733-4260-8A87-0F4FEAA0E678}"/>
          </ac:spMkLst>
        </pc:spChg>
        <pc:picChg chg="mod">
          <ac:chgData name="暗 神" userId="8d51aa4ef089dfb3" providerId="LiveId" clId="{B72DCB48-77E9-4524-A411-157CB8B857A7}" dt="2021-08-02T06:00:47.020" v="608" actId="1076"/>
          <ac:picMkLst>
            <pc:docMk/>
            <pc:sldMk cId="1793129866" sldId="277"/>
            <ac:picMk id="6" creationId="{F1A8C364-94D4-4630-BAD0-78722F347055}"/>
          </ac:picMkLst>
        </pc:picChg>
      </pc:sldChg>
      <pc:sldChg chg="addSp delSp modSp new mod">
        <pc:chgData name="暗 神" userId="8d51aa4ef089dfb3" providerId="LiveId" clId="{B72DCB48-77E9-4524-A411-157CB8B857A7}" dt="2021-08-03T05:22:27.693" v="640" actId="1076"/>
        <pc:sldMkLst>
          <pc:docMk/>
          <pc:sldMk cId="2175654617" sldId="278"/>
        </pc:sldMkLst>
        <pc:spChg chg="mod">
          <ac:chgData name="暗 神" userId="8d51aa4ef089dfb3" providerId="LiveId" clId="{B72DCB48-77E9-4524-A411-157CB8B857A7}" dt="2021-08-03T05:22:11.860" v="637" actId="20577"/>
          <ac:spMkLst>
            <pc:docMk/>
            <pc:sldMk cId="2175654617" sldId="278"/>
            <ac:spMk id="2" creationId="{4A550D2A-5D12-4BB6-BA6D-03E177773E71}"/>
          </ac:spMkLst>
        </pc:spChg>
        <pc:spChg chg="del">
          <ac:chgData name="暗 神" userId="8d51aa4ef089dfb3" providerId="LiveId" clId="{B72DCB48-77E9-4524-A411-157CB8B857A7}" dt="2021-08-03T05:22:20.202" v="638" actId="22"/>
          <ac:spMkLst>
            <pc:docMk/>
            <pc:sldMk cId="2175654617" sldId="278"/>
            <ac:spMk id="3" creationId="{C8B68C18-0266-455A-A008-E584CF76B0FA}"/>
          </ac:spMkLst>
        </pc:spChg>
        <pc:picChg chg="add mod ord">
          <ac:chgData name="暗 神" userId="8d51aa4ef089dfb3" providerId="LiveId" clId="{B72DCB48-77E9-4524-A411-157CB8B857A7}" dt="2021-08-03T05:22:27.693" v="640" actId="1076"/>
          <ac:picMkLst>
            <pc:docMk/>
            <pc:sldMk cId="2175654617" sldId="278"/>
            <ac:picMk id="6" creationId="{B28243AC-F122-4E88-84AD-D5F6F173FC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2021/8/5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2021/8/5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2021/8/5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即时排队系统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By</a:t>
            </a:r>
            <a:r>
              <a:rPr lang="zh-CN" altLang="en-US" dirty="0"/>
              <a:t>：罗庆宏  王道松  陈海彬  黄伟强  胡宗瑞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E406B-7806-42C5-A2C1-C2F3489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商家数据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C608705-C877-4300-9E3E-3C2830DC4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20698"/>
              </p:ext>
            </p:extLst>
          </p:nvPr>
        </p:nvGraphicFramePr>
        <p:xfrm>
          <a:off x="1261195" y="2471419"/>
          <a:ext cx="9669610" cy="3684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3136">
                  <a:extLst>
                    <a:ext uri="{9D8B030D-6E8A-4147-A177-3AD203B41FA5}">
                      <a16:colId xmlns:a16="http://schemas.microsoft.com/office/drawing/2014/main" val="3744217219"/>
                    </a:ext>
                  </a:extLst>
                </a:gridCol>
                <a:gridCol w="2185596">
                  <a:extLst>
                    <a:ext uri="{9D8B030D-6E8A-4147-A177-3AD203B41FA5}">
                      <a16:colId xmlns:a16="http://schemas.microsoft.com/office/drawing/2014/main" val="2792619437"/>
                    </a:ext>
                  </a:extLst>
                </a:gridCol>
                <a:gridCol w="2020021">
                  <a:extLst>
                    <a:ext uri="{9D8B030D-6E8A-4147-A177-3AD203B41FA5}">
                      <a16:colId xmlns:a16="http://schemas.microsoft.com/office/drawing/2014/main" val="1208574797"/>
                    </a:ext>
                  </a:extLst>
                </a:gridCol>
                <a:gridCol w="1081760">
                  <a:extLst>
                    <a:ext uri="{9D8B030D-6E8A-4147-A177-3AD203B41FA5}">
                      <a16:colId xmlns:a16="http://schemas.microsoft.com/office/drawing/2014/main" val="826396125"/>
                    </a:ext>
                  </a:extLst>
                </a:gridCol>
                <a:gridCol w="761648">
                  <a:extLst>
                    <a:ext uri="{9D8B030D-6E8A-4147-A177-3AD203B41FA5}">
                      <a16:colId xmlns:a16="http://schemas.microsoft.com/office/drawing/2014/main" val="2030619314"/>
                    </a:ext>
                  </a:extLst>
                </a:gridCol>
                <a:gridCol w="761648">
                  <a:extLst>
                    <a:ext uri="{9D8B030D-6E8A-4147-A177-3AD203B41FA5}">
                      <a16:colId xmlns:a16="http://schemas.microsoft.com/office/drawing/2014/main" val="2535676472"/>
                    </a:ext>
                  </a:extLst>
                </a:gridCol>
                <a:gridCol w="805801">
                  <a:extLst>
                    <a:ext uri="{9D8B030D-6E8A-4147-A177-3AD203B41FA5}">
                      <a16:colId xmlns:a16="http://schemas.microsoft.com/office/drawing/2014/main" val="3710127650"/>
                    </a:ext>
                  </a:extLst>
                </a:gridCol>
              </a:tblGrid>
              <a:tr h="44019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300" u="none" strike="noStrike" dirty="0">
                          <a:effectLst/>
                        </a:rPr>
                        <a:t>表二：商家表（Merchant）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5647" marR="105647" marT="52823" marB="52823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36280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字段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说明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类型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长度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主键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外键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可为空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74531494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m_id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商家编号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16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332269746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m_name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商家名字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25577564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m_license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营业执照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385599828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m_phone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商家电话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15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24077505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m_address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地址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nvarchar()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4201347531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m_open_time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开业时间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44059882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m_close_time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休业时间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12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175915254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m_tag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主营内容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varchar()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20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360320637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m_notice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商家公示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text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500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1612758843"/>
                  </a:ext>
                </a:extLst>
              </a:tr>
              <a:tr h="29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m_icon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商家图标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图片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300" u="none" strike="noStrike">
                          <a:effectLst/>
                        </a:rPr>
                        <a:t>100</a:t>
                      </a:r>
                      <a:endParaRPr lang="en-US" altLang="zh-CN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00" u="none" strike="noStrike">
                          <a:effectLst/>
                        </a:rPr>
                        <a:t>　</a:t>
                      </a:r>
                      <a:endParaRPr lang="zh-CN" altLang="en-US" sz="1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F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005" marR="11005" marT="11005" marB="0" anchor="ctr"/>
                </a:tc>
                <a:extLst>
                  <a:ext uri="{0D108BD9-81ED-4DB2-BD59-A6C34878D82A}">
                    <a16:rowId xmlns:a16="http://schemas.microsoft.com/office/drawing/2014/main" val="2319008926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AD357-C8A1-4621-BDDD-3ACAB5E7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B2605-18B9-4387-A766-4AB67B8A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订单数据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6035871-3863-4FFB-9407-6F4304FE93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2436336"/>
          <a:ext cx="8369301" cy="34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1826111974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944400710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3804129816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40771044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365681459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372583970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1493802793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表三：订单记录（</a:t>
                      </a:r>
                      <a:r>
                        <a:rPr lang="en-US" altLang="zh-CN" sz="1100" u="none" strike="noStrike">
                          <a:effectLst/>
                        </a:rPr>
                        <a:t>Order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594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0947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订单编号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70166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店铺编号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65098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用户编号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71021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消费金额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582577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o_content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购买内容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188811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o_start_time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排队开始时间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5986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o_pay_type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支付方式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73106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o_pay_time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支付时间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5369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o_estimate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评价信息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249456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状态信息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103482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o_desk_num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桌号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8959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0914A-0059-4794-9FB0-449DD1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0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2571-705F-4C27-8C6E-3824AED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菜品数据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3490C7B-8B83-46C6-AA80-243F4E9982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2819241"/>
          <a:ext cx="8369301" cy="2678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3415599929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613658285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2363236685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2963595674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3322345928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2423465110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1190592929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表四：菜品表（</a:t>
                      </a:r>
                      <a:r>
                        <a:rPr lang="en-US" sz="1100" u="none" strike="noStrike">
                          <a:effectLst/>
                        </a:rPr>
                        <a:t>Dish）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63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76703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72679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5784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商家编号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0574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单价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90667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d_pic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图片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5699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d_note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描述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02475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总计购买次数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58946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cu_id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菜品菜系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582531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9C10C-C167-4743-BFAF-D0B7F1C2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F0FA-D943-40B7-A605-A8B4C7EC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订单菜品数据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C382135-973D-4414-BE44-859672DF6C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1349" y="3329781"/>
          <a:ext cx="8369301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043">
                  <a:extLst>
                    <a:ext uri="{9D8B030D-6E8A-4147-A177-3AD203B41FA5}">
                      <a16:colId xmlns:a16="http://schemas.microsoft.com/office/drawing/2014/main" val="1884899781"/>
                    </a:ext>
                  </a:extLst>
                </a:gridCol>
                <a:gridCol w="1891691">
                  <a:extLst>
                    <a:ext uri="{9D8B030D-6E8A-4147-A177-3AD203B41FA5}">
                      <a16:colId xmlns:a16="http://schemas.microsoft.com/office/drawing/2014/main" val="2841952035"/>
                    </a:ext>
                  </a:extLst>
                </a:gridCol>
                <a:gridCol w="1748381">
                  <a:extLst>
                    <a:ext uri="{9D8B030D-6E8A-4147-A177-3AD203B41FA5}">
                      <a16:colId xmlns:a16="http://schemas.microsoft.com/office/drawing/2014/main" val="2187916724"/>
                    </a:ext>
                  </a:extLst>
                </a:gridCol>
                <a:gridCol w="936292">
                  <a:extLst>
                    <a:ext uri="{9D8B030D-6E8A-4147-A177-3AD203B41FA5}">
                      <a16:colId xmlns:a16="http://schemas.microsoft.com/office/drawing/2014/main" val="375969187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294393958"/>
                    </a:ext>
                  </a:extLst>
                </a:gridCol>
                <a:gridCol w="659226">
                  <a:extLst>
                    <a:ext uri="{9D8B030D-6E8A-4147-A177-3AD203B41FA5}">
                      <a16:colId xmlns:a16="http://schemas.microsoft.com/office/drawing/2014/main" val="14405558"/>
                    </a:ext>
                  </a:extLst>
                </a:gridCol>
                <a:gridCol w="697442">
                  <a:extLst>
                    <a:ext uri="{9D8B030D-6E8A-4147-A177-3AD203B41FA5}">
                      <a16:colId xmlns:a16="http://schemas.microsoft.com/office/drawing/2014/main" val="2528990454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表五：订单</a:t>
                      </a:r>
                      <a:r>
                        <a:rPr lang="en-US" altLang="zh-CN" sz="1100" u="none" strike="noStrike">
                          <a:effectLst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</a:rPr>
                        <a:t>菜品表（</a:t>
                      </a:r>
                      <a:r>
                        <a:rPr lang="en-US" sz="1100" u="none" strike="noStrike">
                          <a:effectLst/>
                        </a:rPr>
                        <a:t>Order-Dish）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9777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外键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可为空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96036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订单编号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45948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菜品编号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796665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数目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9944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od_id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主键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varchar()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0830097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4220D-9A25-46AD-A2D5-A8AB4B2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运行展示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第三部分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A2F30-4E06-4D7D-AA6F-6E7DC53F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F448ADF-81B9-4B7E-9A1D-5211B0FF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251" y="2347234"/>
            <a:ext cx="1821128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243B-4E6C-49C8-8D26-A84D7F14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36E7D7-DB09-4FE2-9058-AB9EE3FA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95" y="2347234"/>
            <a:ext cx="1808482" cy="3633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BE0D59-7A69-48DD-80FB-BAC4FFAF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93" y="2347233"/>
            <a:ext cx="1840435" cy="3633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07FEA4-D0D1-4112-AFAB-ECDAAE58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491" y="2338584"/>
            <a:ext cx="1808483" cy="364243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3D9CBE-31AD-4B07-904A-A76F58C55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533" y="2333769"/>
            <a:ext cx="1840434" cy="36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F39AE-A926-4FE0-8BB1-3B234E45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16F1B1-13CB-43F8-B4FB-FB2713BAA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0501"/>
            <a:ext cx="642250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7DE33-EA76-4E40-A84F-2229D282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A387AF-E3EA-46BE-9983-FFC0C463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74" y="2339112"/>
            <a:ext cx="4606916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AA232-D10B-4E9C-9C19-6671AC26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AC2C895-3AC2-4D64-A55F-4831B3617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57" y="2341563"/>
            <a:ext cx="459004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618E9-04E1-46E1-9EE1-AAF44610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F8CB7C-1C8E-4A52-A566-BF76C928F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341563"/>
            <a:ext cx="484919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7681F-F944-4343-975C-1D028DA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8DC385-8AD0-4B4D-9545-9884F56CC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264" y="2300923"/>
            <a:ext cx="5317736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C013D-28AB-4C9F-88B1-5162AA01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F1B517-20FE-4E8F-BE80-AEB7148F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43" y="3088639"/>
            <a:ext cx="4133228" cy="235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5FBF7-EDCC-4041-A0B5-B73BBFD7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商家页面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3FAFD76-8006-4682-88B3-25EF41FC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44" y="2199323"/>
            <a:ext cx="5385871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F5F3E-BC1C-4ED4-8A48-0357D07F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FAF2A0-922E-49C8-855F-BAD5ECA2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92" y="1583461"/>
            <a:ext cx="3368757" cy="417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项目介绍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第一部分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50D2A-5D12-4BB6-BA6D-03E17777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大数据显示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8243AC-F122-4E88-84AD-D5F6F173F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086" y="1681163"/>
            <a:ext cx="5109827" cy="4251413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A41AA-B7F9-4B9E-8BFF-EF4DF473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5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第四部分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BA7F9-B564-4C30-A942-2384B910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提交数目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651FF6B-D4AB-4DFF-9CDB-98C6F1B3A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264" y="3137640"/>
            <a:ext cx="8987471" cy="182948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33562-77E6-47E4-A768-0AA0B997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53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9683"/>
            <a:ext cx="11260667" cy="3310466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7BD2AB9-1733-4260-8A87-0F4FEAA0E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733" y="4893084"/>
            <a:ext cx="10993549" cy="1475013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9D84-8580-49A8-9A29-3B2BFB61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快捷、高效、便利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0B212-66B4-4B60-A114-54788DE7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科技和信息的发展，社会秩序的延伸，更多的公共场合、商家、客户越发存在对于秩序化的、顺序化的、可预见性的、可预定性的交互，例如在店面中点餐，往往会存在许多排队异常、顺序异常的问题，引起大家的不愉快，并且排队往往要求顾客时刻身在店面中，取决于队列前列的人的个人习惯，往往导致最终排队时间难以预见，从而增加顾客的排队顾虑和担忧，以及无谓的时间浪费。</a:t>
            </a:r>
          </a:p>
          <a:p>
            <a:r>
              <a:rPr lang="zh-CN" altLang="en-US" dirty="0"/>
              <a:t>可见市面上对于排队的优化、计划存在普遍性需求。</a:t>
            </a:r>
          </a:p>
          <a:p>
            <a:r>
              <a:rPr lang="zh-CN" altLang="en-US" dirty="0"/>
              <a:t>本项目是为了解决排队效率问题，增加顾客、商家的时间利用率和就餐环境等问题，与此同时为用户提供更加舒适的服务。可预见的是本项目会是链接顾客、商家的重要途经和排队选择。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62D6C-795E-4D90-BB51-C2149262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0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F466-77E9-4AFF-A1B3-29AA137E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FEAE6-AED9-45E2-9B07-399A5B5E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顾客</a:t>
            </a:r>
            <a:endParaRPr lang="en-US" altLang="zh-CN" dirty="0"/>
          </a:p>
          <a:p>
            <a:r>
              <a:rPr lang="zh-CN" altLang="en-US" dirty="0"/>
              <a:t>商家</a:t>
            </a:r>
            <a:endParaRPr lang="en-US" altLang="zh-CN" dirty="0"/>
          </a:p>
          <a:p>
            <a:r>
              <a:rPr lang="zh-CN" altLang="en-US" dirty="0"/>
              <a:t>管理员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1E12-B03C-4F4D-BEAE-EB7AC6B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8A47C-8206-400C-8398-352ED7B3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项目分工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CFA6827E-1181-4E51-9694-2D954201B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07083"/>
              </p:ext>
            </p:extLst>
          </p:nvPr>
        </p:nvGraphicFramePr>
        <p:xfrm>
          <a:off x="1693862" y="2547592"/>
          <a:ext cx="8804275" cy="321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903">
                  <a:extLst>
                    <a:ext uri="{9D8B030D-6E8A-4147-A177-3AD203B41FA5}">
                      <a16:colId xmlns:a16="http://schemas.microsoft.com/office/drawing/2014/main" val="532233044"/>
                    </a:ext>
                  </a:extLst>
                </a:gridCol>
                <a:gridCol w="7630372">
                  <a:extLst>
                    <a:ext uri="{9D8B030D-6E8A-4147-A177-3AD203B41FA5}">
                      <a16:colId xmlns:a16="http://schemas.microsoft.com/office/drawing/2014/main" val="2312793480"/>
                    </a:ext>
                  </a:extLst>
                </a:gridCol>
              </a:tblGrid>
              <a:tr h="643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罗庆宏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项目搭建、数据库设计、登录验证与授权、大数据展示设计与实现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823940"/>
                  </a:ext>
                </a:extLst>
              </a:tr>
              <a:tr h="643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王道松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账户管理、商家管理、菜系管理、商家的订单查看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2003008"/>
                  </a:ext>
                </a:extLst>
              </a:tr>
              <a:tr h="643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陈海彬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商家叫号、商家点单、过号关闭队列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673152"/>
                  </a:ext>
                </a:extLst>
              </a:tr>
              <a:tr h="643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黄伟强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选择商家、排队、退出队列、查看队列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760030"/>
                  </a:ext>
                </a:extLst>
              </a:tr>
              <a:tr h="6439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胡宗瑞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商家菜品管理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054835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17280-6711-4B43-AF16-1B3C79CE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FD88-0DDC-4884-8F83-63BFEDAB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BD5D199-B27B-4059-9AED-DC4C997E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859" y="2341563"/>
            <a:ext cx="2452281" cy="3633787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FF96-8E34-43CF-B579-AFB4E9A0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2689-8EE0-45DD-A956-6C757E52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46BFA47-BDD2-4097-A017-53D580FD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08" y="1890876"/>
            <a:ext cx="6155458" cy="408235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B829D-EE47-447C-9E1E-A238A4E3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46D0B-63FA-44D2-A65F-84699401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92106-F872-4A5E-AA49-23CF5364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2021/8/5</a:t>
            </a:fld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03C7CC-0123-49ED-964B-E6513243F3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19" y="2341563"/>
            <a:ext cx="744776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数据介绍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第二部分</a:t>
            </a:r>
            <a:endParaRPr lang="zh-cn" dirty="0"/>
          </a:p>
        </p:txBody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60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{E0BCA95D-6ADA-4362-8678-7F3F05CA5568}tf33552983_win32</Template>
  <TotalTime>1490</TotalTime>
  <Words>778</Words>
  <Application>Microsoft Office PowerPoint</Application>
  <PresentationFormat>宽屏</PresentationFormat>
  <Paragraphs>324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 UI</vt:lpstr>
      <vt:lpstr>等线</vt:lpstr>
      <vt:lpstr>Calibri</vt:lpstr>
      <vt:lpstr>Franklin Gothic Book</vt:lpstr>
      <vt:lpstr>Wingdings 2</vt:lpstr>
      <vt:lpstr>DividendVTI</vt:lpstr>
      <vt:lpstr>即时排队系统</vt:lpstr>
      <vt:lpstr>项目介绍</vt:lpstr>
      <vt:lpstr>快捷、高效、便利</vt:lpstr>
      <vt:lpstr>角色</vt:lpstr>
      <vt:lpstr>项目分工</vt:lpstr>
      <vt:lpstr>用例图</vt:lpstr>
      <vt:lpstr>模块设计图</vt:lpstr>
      <vt:lpstr>E-R图</vt:lpstr>
      <vt:lpstr>数据介绍</vt:lpstr>
      <vt:lpstr>1. 商家数据</vt:lpstr>
      <vt:lpstr>2. 订单数据</vt:lpstr>
      <vt:lpstr>3. 菜品数据</vt:lpstr>
      <vt:lpstr>4. 订单菜品数据</vt:lpstr>
      <vt:lpstr>运行展示</vt:lpstr>
      <vt:lpstr>用户界面</vt:lpstr>
      <vt:lpstr>商家页面</vt:lpstr>
      <vt:lpstr>商家页面</vt:lpstr>
      <vt:lpstr>管理员页面</vt:lpstr>
      <vt:lpstr>商家页面</vt:lpstr>
      <vt:lpstr>大数据显示</vt:lpstr>
      <vt:lpstr>总结</vt:lpstr>
      <vt:lpstr>提交数目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即时排队系统</dc:title>
  <dc:creator>暗 神</dc:creator>
  <cp:lastModifiedBy>暗 神</cp:lastModifiedBy>
  <cp:revision>5</cp:revision>
  <dcterms:created xsi:type="dcterms:W3CDTF">2021-08-02T05:22:38Z</dcterms:created>
  <dcterms:modified xsi:type="dcterms:W3CDTF">2021-08-05T01:36:58Z</dcterms:modified>
</cp:coreProperties>
</file>