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6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FC30F-E7C0-DF40-BC07-06E06A035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2FC67A-8F67-1A49-82B1-111760FBA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02B82-652D-6C44-AADD-AE3182FC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6349-93C4-C542-9FED-BE771CED305D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0EA2A-7E52-8942-9DED-81A31B4D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2A9F9-1D96-6B4F-A122-5A7E7302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731-E941-9242-AD01-0E2CC8E65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7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72596-482B-104E-86E8-EA3F8879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83BA83-7FCE-E343-9AC2-5CB028163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78893-A14D-9C4B-9453-1BA6371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6349-93C4-C542-9FED-BE771CED305D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DBDF8-ED9B-934C-A45E-33E3A983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97466-F2FD-7C47-99D5-4807A4E4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731-E941-9242-AD01-0E2CC8E65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17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95AD24-0967-1E46-8B80-0C77DB2D6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67B89A-D60A-1742-8022-747556494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551EB-EFA6-2442-8A6F-2377BCED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6349-93C4-C542-9FED-BE771CED305D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A1171-74AC-A644-BC7A-5B38182D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4281B-2880-8347-917B-3AE802D3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731-E941-9242-AD01-0E2CC8E65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6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D19DF-2F8C-A74E-B24A-7C75495A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9050B-A493-F043-8DD4-CB9C135B2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B2656-27A9-D34B-BB92-8AC2862C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6349-93C4-C542-9FED-BE771CED305D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C2387-A9A1-834F-870A-093C7D7D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CC1CF-FAE8-7041-A138-F1E5DFD0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731-E941-9242-AD01-0E2CC8E65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64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2335D-01FA-B541-856C-DE784C4A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F8D8E-E226-C04F-8F7D-4D5FF520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49170-C472-6349-B69E-13003B87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6349-93C4-C542-9FED-BE771CED305D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D1EDC-356C-954A-A3AC-F8511358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F8301-4BC9-2A45-8250-1C1075AD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731-E941-9242-AD01-0E2CC8E65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54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51601-F27F-3A44-94B8-8D2F476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5F388-1A55-D741-B7EB-C6DE9007B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98BD67-4DB6-6A44-A06A-60DB6AA76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911A7-CE70-424D-82A8-96A3D256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6349-93C4-C542-9FED-BE771CED305D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981D9-A368-BC46-B94A-5548365B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75ED31-8D5E-854A-9BFD-3BAE627B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731-E941-9242-AD01-0E2CC8E65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396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C40F8-356F-FE43-975B-0140D426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5F6EB-8761-7643-B9BA-D08069B51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7F3E6D-AC86-D245-A4C1-EC6D7E6A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6AC30F-A643-FF40-B773-32689504C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BF0C9B-8A80-6647-91B2-9F3FCF16A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BE725-E2F6-134C-B14A-857C60CF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6349-93C4-C542-9FED-BE771CED305D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EA8362-57D2-B643-9CF4-DED65EE8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252124-4354-3044-9F5C-CCEE3BEF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731-E941-9242-AD01-0E2CC8E65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12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64E8A-732D-E34E-B2B3-978985FD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BF2854-0897-CB48-8E32-5615BE58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6349-93C4-C542-9FED-BE771CED305D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F7F2A4-9A3B-9F43-9546-5C42BA16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6F8BE7-3BA4-F34E-8CE3-7668F656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731-E941-9242-AD01-0E2CC8E65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698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123168-7D66-D347-8DBD-14BE6897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6349-93C4-C542-9FED-BE771CED305D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E2B6B4-4258-A649-A792-78F7CE03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B7DC3D-DA22-C94B-84EC-119C3E99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731-E941-9242-AD01-0E2CC8E65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79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37E88-D73B-AF47-BB62-40CFC9F1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FC783-F5F1-B347-9B2E-25B82AD4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EB1313-BA38-DA40-8B26-7337F8396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B5BCF-612A-2747-B098-851E619A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6349-93C4-C542-9FED-BE771CED305D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635D1-7138-EA4D-9180-14664BC2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F323A-3FC9-D947-A542-8119421C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731-E941-9242-AD01-0E2CC8E65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2086A-7916-334E-B289-FC935CB2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521049-6BC6-3943-933D-C69F057FB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F7649-0728-3940-9FD7-34B331FE2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1B167-F013-0749-98BD-8796398C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6349-93C4-C542-9FED-BE771CED305D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D23D1E-7920-1546-B8E5-17D9990D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FC029-994F-D449-BDD5-D7DFE727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731-E941-9242-AD01-0E2CC8E65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20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64C6B0-AF90-3C4D-AF39-F1769CCE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B4DA9-3F8D-FE4A-9548-B157AE41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CED1F-AD7C-A44E-85B1-F3A0CD330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6349-93C4-C542-9FED-BE771CED305D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A73C2-0BBC-FC49-BC58-33B86C7A2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1734F-B19B-8C42-8F2B-C6BF8C6F7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71731-E941-9242-AD01-0E2CC8E65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19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5E084-8C5E-424B-AD5F-D87726613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特征工程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F22A98-939D-F846-AF5C-C45EF96D7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奶果</a:t>
            </a:r>
          </a:p>
        </p:txBody>
      </p:sp>
    </p:spTree>
    <p:extLst>
      <p:ext uri="{BB962C8B-B14F-4D97-AF65-F5344CB8AC3E}">
        <p14:creationId xmlns:p14="http://schemas.microsoft.com/office/powerpoint/2010/main" val="42853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6BEDC-EA91-FF41-B81D-9FC24316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BADCC-C685-6946-9C7E-E6DBD5E4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Wrapper</a:t>
            </a:r>
            <a:r>
              <a:rPr lang="zh-CN" altLang="en-US" dirty="0"/>
              <a:t>：包装法，根据目标函数（通常是预测效果评分），每次选择若干特征，或者排除若干特征。</a:t>
            </a:r>
            <a:endParaRPr lang="en-US" altLang="zh-CN" dirty="0"/>
          </a:p>
          <a:p>
            <a:pPr lvl="1"/>
            <a:r>
              <a:rPr lang="zh-CN" altLang="en-US" b="1" dirty="0"/>
              <a:t>递归特征消除法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85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914B4-C9E5-9B42-82BF-F7678F55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55B60-82BE-AF49-A547-AC5C3B01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Embedded</a:t>
            </a:r>
            <a:r>
              <a:rPr lang="zh-CN" altLang="en-US" dirty="0"/>
              <a:t>：集成法，先使用某些机器学习的算法和模型进行训练，得到各个特征的权值系数，根据系数从大到小选择特征。</a:t>
            </a:r>
            <a:endParaRPr lang="en-US" altLang="zh-CN" dirty="0"/>
          </a:p>
          <a:p>
            <a:pPr lvl="1"/>
            <a:r>
              <a:rPr lang="zh-CN" altLang="en-US" b="1" dirty="0"/>
              <a:t>基于惩罚项的特征选择法</a:t>
            </a:r>
            <a:endParaRPr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lang="zh-CN" altLang="en-US" b="1" dirty="0"/>
              <a:t>基于树模型的特征选择法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21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63F45-7C84-004D-B6F4-77363078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特征工程是什么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3E717-A075-9645-B05D-ED501EB10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数据和特征决定了机器学习的上限，而模型和算法只是逼近这个上限而已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特征工程就是一个把原始数据转变成特征的过程，这些特征可以很好的描述这些数据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从数学的角度来看，特征工程就是人工地去设计输入变量</a:t>
            </a:r>
            <a:r>
              <a:rPr lang="en-US" altLang="zh-CN" dirty="0"/>
              <a:t>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38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FB7F1-3E2A-1F4F-B306-7D22786D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 数据预处理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47ECE-09FE-274C-9240-9AD9DD38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无量纲化</a:t>
            </a:r>
            <a:endParaRPr lang="en-US" altLang="zh-CN" b="1" dirty="0"/>
          </a:p>
          <a:p>
            <a:pPr lvl="1"/>
            <a:r>
              <a:rPr lang="zh-CN" altLang="en-US" dirty="0"/>
              <a:t>无量纲化使不同规格的数据转换到同一规格。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常见的无量纲化方法</a:t>
            </a:r>
            <a:r>
              <a:rPr lang="zh-CN" altLang="en-US" b="1" dirty="0"/>
              <a:t>有标准化</a:t>
            </a:r>
            <a:r>
              <a:rPr lang="zh-CN" altLang="en-US" dirty="0"/>
              <a:t>和</a:t>
            </a:r>
            <a:r>
              <a:rPr lang="zh-CN" altLang="en-US" b="1" dirty="0"/>
              <a:t>区间缩放法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71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8E466-53AB-AE49-B474-C10810DA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 数据预处理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31FB7-8BD0-C54F-96B9-884D363D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缺失值计算</a:t>
            </a:r>
            <a:endParaRPr lang="en-US" altLang="zh-CN" b="1" dirty="0"/>
          </a:p>
          <a:p>
            <a:pPr lvl="1"/>
            <a:r>
              <a:rPr lang="zh-CN" altLang="en-US" dirty="0"/>
              <a:t>如果所有样本中的的缺失值极多，则可以直接去掉</a:t>
            </a:r>
          </a:p>
          <a:p>
            <a:pPr lvl="1"/>
            <a:r>
              <a:rPr lang="zh-CN" altLang="en-US" dirty="0"/>
              <a:t>如果缺失值不是很多，可以考虑用全局均值，或者中位数进行填充</a:t>
            </a:r>
          </a:p>
          <a:p>
            <a:pPr lvl="1"/>
            <a:r>
              <a:rPr lang="zh-CN" altLang="en-US" dirty="0"/>
              <a:t>将此特征作为目标，根据未缺失的数据，利用相关算法模型，对缺失值进行预测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03899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8E466-53AB-AE49-B474-C10810DA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 数据预处理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31FB7-8BD0-C54F-96B9-884D363D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处理极端离群值 </a:t>
            </a:r>
            <a:r>
              <a:rPr lang="en-US" altLang="zh-CN" dirty="0"/>
              <a:t>/</a:t>
            </a:r>
            <a:r>
              <a:rPr lang="zh-CN" altLang="en-US" dirty="0"/>
              <a:t>异常值</a:t>
            </a:r>
            <a:endParaRPr lang="en-US" altLang="zh-CN" dirty="0"/>
          </a:p>
          <a:p>
            <a:pPr lvl="1"/>
            <a:r>
              <a:rPr lang="zh-CN" altLang="en-US" dirty="0"/>
              <a:t>取对数、限制最大最小值</a:t>
            </a:r>
            <a:endParaRPr lang="en-US" altLang="zh-CN" dirty="0"/>
          </a:p>
          <a:p>
            <a:pPr lvl="1"/>
            <a:r>
              <a:rPr lang="zh-CN" altLang="en-US" dirty="0"/>
              <a:t>简单统计分析</a:t>
            </a:r>
            <a:endParaRPr lang="en-US" altLang="zh-CN" dirty="0"/>
          </a:p>
          <a:p>
            <a:pPr lvl="1"/>
            <a:r>
              <a:rPr lang="el-GR" altLang="zh-CN" dirty="0"/>
              <a:t>3δ</a:t>
            </a:r>
            <a:r>
              <a:rPr lang="zh-CN" altLang="en-US" dirty="0"/>
              <a:t>原则（</a:t>
            </a:r>
            <a:r>
              <a:rPr lang="el-GR" altLang="zh-CN" dirty="0"/>
              <a:t>δ</a:t>
            </a:r>
            <a:r>
              <a:rPr lang="zh-CN" altLang="en-US" dirty="0"/>
              <a:t>为方差）</a:t>
            </a:r>
            <a:endParaRPr lang="en-US" altLang="zh-CN" dirty="0"/>
          </a:p>
          <a:p>
            <a:pPr lvl="1"/>
            <a:r>
              <a:rPr lang="zh-CN" altLang="en-US" dirty="0"/>
              <a:t>通过极差和四分位数间距</a:t>
            </a:r>
            <a:endParaRPr lang="en-US" altLang="zh-CN" dirty="0"/>
          </a:p>
          <a:p>
            <a:pPr lvl="1"/>
            <a:r>
              <a:rPr lang="zh-CN" altLang="en-US" dirty="0"/>
              <a:t>基于距离的异常点检测算法</a:t>
            </a:r>
            <a:endParaRPr lang="en-US" altLang="zh-CN" dirty="0"/>
          </a:p>
          <a:p>
            <a:pPr lvl="1"/>
            <a:r>
              <a:rPr lang="zh-CN" altLang="en-US" dirty="0"/>
              <a:t>基于密度的异常点检测算法</a:t>
            </a:r>
            <a:endParaRPr kumimoji="1" lang="en-US" altLang="zh-CN" dirty="0"/>
          </a:p>
          <a:p>
            <a:r>
              <a:rPr lang="zh-CN" altLang="en-US" dirty="0"/>
              <a:t>离散化（分箱</a:t>
            </a:r>
            <a:r>
              <a:rPr lang="en-US" altLang="zh-CN" dirty="0"/>
              <a:t>/</a:t>
            </a:r>
            <a:r>
              <a:rPr lang="zh-CN" altLang="en-US" dirty="0"/>
              <a:t>二值化）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0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51AC4-76AD-2B45-A189-9212518B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降维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6517B-2E2A-5741-AE04-CED25B9E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主成分分析法（</a:t>
            </a:r>
            <a:r>
              <a:rPr lang="en-US" altLang="zh-CN" dirty="0"/>
              <a:t>PCA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核化线性降维（</a:t>
            </a:r>
            <a:r>
              <a:rPr lang="en-US" altLang="zh-CN" dirty="0"/>
              <a:t>KPCA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多维尺度分析法（</a:t>
            </a:r>
            <a:r>
              <a:rPr lang="en-US" altLang="zh-CN" dirty="0"/>
              <a:t>MDS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线性判别分析法（</a:t>
            </a:r>
            <a:r>
              <a:rPr lang="en-US" altLang="zh-CN" dirty="0"/>
              <a:t>LDA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87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F04D5-1DA0-F04D-A130-01EBAEAC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升维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7CA91-158E-1047-BCD7-6798EDB4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常见的数据变换有基于多项式的、基于指数函数的、基于对数函数的。</a:t>
            </a:r>
            <a:r>
              <a:rPr lang="en-US" altLang="zh-CN" dirty="0"/>
              <a:t>4</a:t>
            </a:r>
            <a:r>
              <a:rPr lang="zh-CN" altLang="en-US" dirty="0"/>
              <a:t>个特征，度为</a:t>
            </a:r>
            <a:r>
              <a:rPr lang="en-US" altLang="zh-CN" dirty="0"/>
              <a:t>2</a:t>
            </a:r>
            <a:r>
              <a:rPr lang="zh-CN" altLang="en-US" dirty="0"/>
              <a:t>的多项式转换公式如下：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时间，不同粒度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056FD9-8F6F-F648-899B-DFFD6D4C6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894013"/>
            <a:ext cx="9630455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4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8E466-53AB-AE49-B474-C10810DA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特征选择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31FB7-8BD0-C54F-96B9-884D363D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特征是否发散：如果一个特征不发散，例如方差接近于</a:t>
            </a:r>
            <a:r>
              <a:rPr lang="en-US" altLang="zh-CN" dirty="0"/>
              <a:t>0</a:t>
            </a:r>
            <a:r>
              <a:rPr lang="zh-CN" altLang="en-US" dirty="0"/>
              <a:t>，也就是说样本在这个特征上基本上没有差异，这个特征对于样本的区分并没有什么用。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特征与目标的相关性：这点比较显见，与目标相关性高的特征，应当优选选择。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29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8E466-53AB-AE49-B474-C10810DA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特征选择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31FB7-8BD0-C54F-96B9-884D363D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r>
              <a:rPr lang="zh-CN" altLang="en-US" dirty="0"/>
              <a:t>：过滤法，按照发散性或者相关性对各个特征进行评分，设定阈值或者待选择阈值的个数，选择特征。</a:t>
            </a:r>
            <a:endParaRPr lang="en-US" altLang="zh-CN" dirty="0"/>
          </a:p>
          <a:p>
            <a:pPr lvl="1"/>
            <a:r>
              <a:rPr lang="zh-CN" altLang="en-US" b="1" dirty="0"/>
              <a:t>方差选择法</a:t>
            </a:r>
            <a:endParaRPr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lang="zh-CN" altLang="en-US" b="1" dirty="0"/>
              <a:t>相关系数法</a:t>
            </a:r>
            <a:endParaRPr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lang="zh-CN" altLang="en-US" b="1" dirty="0"/>
              <a:t>卡方检验</a:t>
            </a:r>
            <a:endParaRPr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lang="zh-CN" altLang="en-US" b="1" dirty="0"/>
              <a:t>互信息法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9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469</Words>
  <Application>Microsoft Macintosh PowerPoint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特征工程</vt:lpstr>
      <vt:lpstr>特征工程是什么</vt:lpstr>
      <vt:lpstr> 数据预处理</vt:lpstr>
      <vt:lpstr> 数据预处理</vt:lpstr>
      <vt:lpstr> 数据预处理</vt:lpstr>
      <vt:lpstr>降维</vt:lpstr>
      <vt:lpstr>升维</vt:lpstr>
      <vt:lpstr>特征选择</vt:lpstr>
      <vt:lpstr>特征选择</vt:lpstr>
      <vt:lpstr>特征工程</vt:lpstr>
      <vt:lpstr>特征工程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特征工程</dc:title>
  <dc:creator>Microsoft Office User</dc:creator>
  <cp:lastModifiedBy>Microsoft Office User</cp:lastModifiedBy>
  <cp:revision>22</cp:revision>
  <dcterms:created xsi:type="dcterms:W3CDTF">2018-12-27T04:11:23Z</dcterms:created>
  <dcterms:modified xsi:type="dcterms:W3CDTF">2018-12-27T09:49:43Z</dcterms:modified>
</cp:coreProperties>
</file>